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74" r:id="rId3"/>
    <p:sldId id="30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402" r:id="rId14"/>
    <p:sldId id="266" r:id="rId15"/>
    <p:sldId id="267" r:id="rId16"/>
    <p:sldId id="268" r:id="rId17"/>
    <p:sldId id="304" r:id="rId18"/>
    <p:sldId id="318" r:id="rId19"/>
    <p:sldId id="319" r:id="rId20"/>
    <p:sldId id="321" r:id="rId21"/>
    <p:sldId id="322" r:id="rId22"/>
    <p:sldId id="323" r:id="rId23"/>
    <p:sldId id="324" r:id="rId24"/>
    <p:sldId id="327" r:id="rId25"/>
    <p:sldId id="326" r:id="rId26"/>
    <p:sldId id="325" r:id="rId27"/>
    <p:sldId id="376" r:id="rId28"/>
    <p:sldId id="399" r:id="rId29"/>
    <p:sldId id="269" r:id="rId30"/>
    <p:sldId id="272" r:id="rId31"/>
    <p:sldId id="273" r:id="rId32"/>
    <p:sldId id="398" r:id="rId33"/>
    <p:sldId id="275" r:id="rId34"/>
    <p:sldId id="271" r:id="rId35"/>
    <p:sldId id="382" r:id="rId36"/>
    <p:sldId id="388" r:id="rId37"/>
    <p:sldId id="389" r:id="rId38"/>
    <p:sldId id="390" r:id="rId39"/>
    <p:sldId id="393" r:id="rId40"/>
    <p:sldId id="385" r:id="rId41"/>
    <p:sldId id="391" r:id="rId42"/>
    <p:sldId id="394" r:id="rId43"/>
    <p:sldId id="386" r:id="rId44"/>
    <p:sldId id="396" r:id="rId45"/>
    <p:sldId id="397" r:id="rId46"/>
    <p:sldId id="395" r:id="rId47"/>
    <p:sldId id="392" r:id="rId48"/>
    <p:sldId id="400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401" r:id="rId57"/>
    <p:sldId id="306" r:id="rId58"/>
    <p:sldId id="308" r:id="rId59"/>
    <p:sldId id="378" r:id="rId60"/>
    <p:sldId id="377" r:id="rId61"/>
    <p:sldId id="379" r:id="rId62"/>
    <p:sldId id="380" r:id="rId63"/>
    <p:sldId id="381" r:id="rId64"/>
    <p:sldId id="317" r:id="rId6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56"/>
            <p14:sldId id="274"/>
            <p14:sldId id="303"/>
          </p14:sldIdLst>
        </p14:section>
        <p14:section name="Bygg" id="{55E18A0B-E5C6-BC42-BB79-C4CC2F66C603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402"/>
            <p14:sldId id="266"/>
            <p14:sldId id="267"/>
            <p14:sldId id="268"/>
          </p14:sldIdLst>
        </p14:section>
        <p14:section name="Rammeverk" id="{080E0663-49BC-1542-9C84-3551067D131A}">
          <p14:sldIdLst>
            <p14:sldId id="304"/>
            <p14:sldId id="318"/>
          </p14:sldIdLst>
        </p14:section>
        <p14:section name="Dotnet" id="{A04A78A9-1F0E-C346-800F-E01E57E81F80}">
          <p14:sldIdLst>
            <p14:sldId id="319"/>
            <p14:sldId id="321"/>
            <p14:sldId id="322"/>
            <p14:sldId id="323"/>
            <p14:sldId id="324"/>
            <p14:sldId id="327"/>
            <p14:sldId id="326"/>
            <p14:sldId id="325"/>
            <p14:sldId id="376"/>
          </p14:sldIdLst>
        </p14:section>
        <p14:section name="Moduler og byggsystem" id="{C89CB011-2997-BB40-AD4F-02E493EEBAA5}">
          <p14:sldIdLst>
            <p14:sldId id="399"/>
            <p14:sldId id="269"/>
            <p14:sldId id="272"/>
            <p14:sldId id="273"/>
            <p14:sldId id="398"/>
            <p14:sldId id="275"/>
            <p14:sldId id="271"/>
          </p14:sldIdLst>
        </p14:section>
        <p14:section name="Deploy" id="{8F322451-8512-564B-A4EA-7D43E1E2E387}">
          <p14:sldIdLst>
            <p14:sldId id="382"/>
            <p14:sldId id="388"/>
            <p14:sldId id="389"/>
            <p14:sldId id="390"/>
            <p14:sldId id="393"/>
            <p14:sldId id="385"/>
            <p14:sldId id="391"/>
            <p14:sldId id="394"/>
            <p14:sldId id="386"/>
            <p14:sldId id="396"/>
            <p14:sldId id="397"/>
            <p14:sldId id="395"/>
            <p14:sldId id="392"/>
            <p14:sldId id="400"/>
          </p14:sldIdLst>
        </p14:section>
        <p14:section name="Rammeverk i praksis" id="{195EF3E9-7CC6-614D-A851-1AB7F4256FB2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401"/>
          </p14:sldIdLst>
        </p14:section>
        <p14:section name="Repetisjon/oppsummering" id="{4A8862AF-A420-C947-BC5A-E4BE3CADF4C6}">
          <p14:sldIdLst>
            <p14:sldId id="306"/>
            <p14:sldId id="308"/>
            <p14:sldId id="378"/>
            <p14:sldId id="377"/>
            <p14:sldId id="379"/>
            <p14:sldId id="380"/>
            <p14:sldId id="381"/>
          </p14:sldIdLst>
        </p14:section>
        <p14:section name="Quiz" id="{F6853E0D-82BF-DC45-8023-DB4BF8B1A3A3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/>
    <p:restoredTop sz="86505"/>
  </p:normalViewPr>
  <p:slideViewPr>
    <p:cSldViewPr snapToGrid="0">
      <p:cViewPr varScale="1">
        <p:scale>
          <a:sx n="126" d="100"/>
          <a:sy n="126" d="100"/>
        </p:scale>
        <p:origin x="224" y="520"/>
      </p:cViewPr>
      <p:guideLst/>
    </p:cSldViewPr>
  </p:slideViewPr>
  <p:outlineViewPr>
    <p:cViewPr>
      <p:scale>
        <a:sx n="33" d="100"/>
        <a:sy n="33" d="100"/>
      </p:scale>
      <p:origin x="0" y="-88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4" Type="http://schemas.openxmlformats.org/officeDocument/2006/relationships/image" Target="../media/image7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svg"/><Relationship Id="rId1" Type="http://schemas.openxmlformats.org/officeDocument/2006/relationships/image" Target="../media/image74.png"/><Relationship Id="rId4" Type="http://schemas.openxmlformats.org/officeDocument/2006/relationships/image" Target="../media/image7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5E7933-384E-6C40-9462-C193443BEB8F}" type="doc">
      <dgm:prSet loTypeId="urn:microsoft.com/office/officeart/2005/8/layout/venn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EFC7E3C-FB17-F64A-8131-D37804C9C05A}">
      <dgm:prSet phldrT="[Text]"/>
      <dgm:spPr/>
      <dgm:t>
        <a:bodyPr/>
        <a:lstStyle/>
        <a:p>
          <a:r>
            <a:rPr lang="en-GB" dirty="0"/>
            <a:t>Common Language Infrastructure</a:t>
          </a:r>
        </a:p>
      </dgm:t>
    </dgm:pt>
    <dgm:pt modelId="{527340A2-2A64-2543-A114-6C0487298124}" type="parTrans" cxnId="{C395807D-61A7-874A-AC81-D5BCCB9F7629}">
      <dgm:prSet/>
      <dgm:spPr/>
      <dgm:t>
        <a:bodyPr/>
        <a:lstStyle/>
        <a:p>
          <a:endParaRPr lang="en-GB"/>
        </a:p>
      </dgm:t>
    </dgm:pt>
    <dgm:pt modelId="{692F2B49-F2C4-884B-A134-84FB4F01D884}" type="sibTrans" cxnId="{C395807D-61A7-874A-AC81-D5BCCB9F7629}">
      <dgm:prSet/>
      <dgm:spPr/>
      <dgm:t>
        <a:bodyPr/>
        <a:lstStyle/>
        <a:p>
          <a:endParaRPr lang="en-GB"/>
        </a:p>
      </dgm:t>
    </dgm:pt>
    <dgm:pt modelId="{27D6D852-E0F4-9B46-BE72-14C4F7E50488}">
      <dgm:prSet phldrT="[Text]"/>
      <dgm:spPr/>
      <dgm:t>
        <a:bodyPr/>
        <a:lstStyle/>
        <a:p>
          <a:r>
            <a:rPr lang="en-GB" dirty="0"/>
            <a:t>Common Language Runtime</a:t>
          </a:r>
        </a:p>
      </dgm:t>
    </dgm:pt>
    <dgm:pt modelId="{7EF98247-2F17-9B46-8608-9D209C1F30AA}" type="parTrans" cxnId="{DF163A9B-27AB-F146-8076-D2BBA92541CA}">
      <dgm:prSet/>
      <dgm:spPr/>
      <dgm:t>
        <a:bodyPr/>
        <a:lstStyle/>
        <a:p>
          <a:endParaRPr lang="en-GB"/>
        </a:p>
      </dgm:t>
    </dgm:pt>
    <dgm:pt modelId="{1D6A6DFF-D5FA-5843-9D34-4EA6D05A4EA5}" type="sibTrans" cxnId="{DF163A9B-27AB-F146-8076-D2BBA92541CA}">
      <dgm:prSet/>
      <dgm:spPr/>
      <dgm:t>
        <a:bodyPr/>
        <a:lstStyle/>
        <a:p>
          <a:endParaRPr lang="en-GB"/>
        </a:p>
      </dgm:t>
    </dgm:pt>
    <dgm:pt modelId="{BC4A79DD-9A7B-8042-96CC-F1359BDA82E9}">
      <dgm:prSet phldrT="[Text]"/>
      <dgm:spPr/>
      <dgm:t>
        <a:bodyPr/>
        <a:lstStyle/>
        <a:p>
          <a:r>
            <a:rPr lang="en-GB" dirty="0"/>
            <a:t>Assemblies</a:t>
          </a:r>
        </a:p>
      </dgm:t>
    </dgm:pt>
    <dgm:pt modelId="{F7FBD9BF-C42A-A74A-9DEE-05747FEAE4C2}" type="parTrans" cxnId="{69159031-0157-884D-84ED-96882BD7BA71}">
      <dgm:prSet/>
      <dgm:spPr/>
      <dgm:t>
        <a:bodyPr/>
        <a:lstStyle/>
        <a:p>
          <a:endParaRPr lang="en-GB"/>
        </a:p>
      </dgm:t>
    </dgm:pt>
    <dgm:pt modelId="{0EBA7D43-F5ED-4D4E-B58E-CE854BF7541F}" type="sibTrans" cxnId="{69159031-0157-884D-84ED-96882BD7BA71}">
      <dgm:prSet/>
      <dgm:spPr/>
      <dgm:t>
        <a:bodyPr/>
        <a:lstStyle/>
        <a:p>
          <a:endParaRPr lang="en-GB"/>
        </a:p>
      </dgm:t>
    </dgm:pt>
    <dgm:pt modelId="{C5F28601-A202-1F4A-9006-8AD298289662}">
      <dgm:prSet phldrT="[Text]"/>
      <dgm:spPr/>
      <dgm:t>
        <a:bodyPr/>
        <a:lstStyle/>
        <a:p>
          <a:r>
            <a:rPr lang="en-GB" dirty="0"/>
            <a:t>Class libraries</a:t>
          </a:r>
        </a:p>
      </dgm:t>
    </dgm:pt>
    <dgm:pt modelId="{227C1B83-30F8-9B45-B6E4-C9F360BF6B00}" type="parTrans" cxnId="{FD721939-D53C-124C-B3D5-EC164A3A6734}">
      <dgm:prSet/>
      <dgm:spPr/>
      <dgm:t>
        <a:bodyPr/>
        <a:lstStyle/>
        <a:p>
          <a:endParaRPr lang="en-GB"/>
        </a:p>
      </dgm:t>
    </dgm:pt>
    <dgm:pt modelId="{153034F1-7A59-304B-905F-1EBA95560DD3}" type="sibTrans" cxnId="{FD721939-D53C-124C-B3D5-EC164A3A6734}">
      <dgm:prSet/>
      <dgm:spPr/>
      <dgm:t>
        <a:bodyPr/>
        <a:lstStyle/>
        <a:p>
          <a:endParaRPr lang="en-GB"/>
        </a:p>
      </dgm:t>
    </dgm:pt>
    <dgm:pt modelId="{67059C11-5D78-354F-8387-14AB93F567CC}">
      <dgm:prSet phldrT="[Text]"/>
      <dgm:spPr/>
      <dgm:t>
        <a:bodyPr/>
        <a:lstStyle/>
        <a:p>
          <a:r>
            <a:rPr lang="en-GB" dirty="0"/>
            <a:t>Memory management</a:t>
          </a:r>
        </a:p>
      </dgm:t>
    </dgm:pt>
    <dgm:pt modelId="{BC544995-3A20-BC42-A3F3-1377006D4FBD}" type="parTrans" cxnId="{9EAF4A13-60D2-2D45-A5D5-35EB1D1F4AC7}">
      <dgm:prSet/>
      <dgm:spPr/>
      <dgm:t>
        <a:bodyPr/>
        <a:lstStyle/>
        <a:p>
          <a:endParaRPr lang="en-GB"/>
        </a:p>
      </dgm:t>
    </dgm:pt>
    <dgm:pt modelId="{BB80AB71-07AB-D047-ACB7-094C731406AD}" type="sibTrans" cxnId="{9EAF4A13-60D2-2D45-A5D5-35EB1D1F4AC7}">
      <dgm:prSet/>
      <dgm:spPr/>
      <dgm:t>
        <a:bodyPr/>
        <a:lstStyle/>
        <a:p>
          <a:endParaRPr lang="en-GB"/>
        </a:p>
      </dgm:t>
    </dgm:pt>
    <dgm:pt modelId="{FD65237A-97DC-9E48-8B7F-C39ABDA5BE9E}">
      <dgm:prSet phldrT="[Text]"/>
      <dgm:spPr/>
      <dgm:t>
        <a:bodyPr/>
        <a:lstStyle/>
        <a:p>
          <a:r>
            <a:rPr lang="en-GB" dirty="0"/>
            <a:t>Type safety</a:t>
          </a:r>
        </a:p>
      </dgm:t>
    </dgm:pt>
    <dgm:pt modelId="{CEF52C5D-0662-AB4D-99EE-F85DDD6D2FD1}" type="parTrans" cxnId="{F1186CF7-529E-5640-A1A7-9836AF62DA53}">
      <dgm:prSet/>
      <dgm:spPr/>
      <dgm:t>
        <a:bodyPr/>
        <a:lstStyle/>
        <a:p>
          <a:endParaRPr lang="en-GB"/>
        </a:p>
      </dgm:t>
    </dgm:pt>
    <dgm:pt modelId="{91181982-C5AF-2940-B0FC-D3990A2C11CC}" type="sibTrans" cxnId="{F1186CF7-529E-5640-A1A7-9836AF62DA53}">
      <dgm:prSet/>
      <dgm:spPr/>
      <dgm:t>
        <a:bodyPr/>
        <a:lstStyle/>
        <a:p>
          <a:endParaRPr lang="en-GB"/>
        </a:p>
      </dgm:t>
    </dgm:pt>
    <dgm:pt modelId="{D11650F6-B7D9-DA4B-9A06-6626B1230CB3}">
      <dgm:prSet phldrT="[Text]"/>
      <dgm:spPr/>
      <dgm:t>
        <a:bodyPr/>
        <a:lstStyle/>
        <a:p>
          <a:r>
            <a:rPr lang="en-GB" dirty="0"/>
            <a:t>Compiler</a:t>
          </a:r>
        </a:p>
      </dgm:t>
    </dgm:pt>
    <dgm:pt modelId="{778824A2-607B-D047-8439-DB35A908E2FC}" type="parTrans" cxnId="{84C3271F-8AA4-4B4C-A9A0-77B5F3708080}">
      <dgm:prSet/>
      <dgm:spPr/>
      <dgm:t>
        <a:bodyPr/>
        <a:lstStyle/>
        <a:p>
          <a:endParaRPr lang="en-GB"/>
        </a:p>
      </dgm:t>
    </dgm:pt>
    <dgm:pt modelId="{DA4FFF89-B95C-5344-9D1B-753F6B3AD9DB}" type="sibTrans" cxnId="{84C3271F-8AA4-4B4C-A9A0-77B5F3708080}">
      <dgm:prSet/>
      <dgm:spPr/>
      <dgm:t>
        <a:bodyPr/>
        <a:lstStyle/>
        <a:p>
          <a:endParaRPr lang="en-GB"/>
        </a:p>
      </dgm:t>
    </dgm:pt>
    <dgm:pt modelId="{3D4CAF72-D2CA-5640-B3B2-6A26EBA1F8FE}">
      <dgm:prSet phldrT="[Text]"/>
      <dgm:spPr/>
      <dgm:t>
        <a:bodyPr/>
        <a:lstStyle/>
        <a:p>
          <a:r>
            <a:rPr lang="en-GB" dirty="0"/>
            <a:t>JIT Compiler</a:t>
          </a:r>
        </a:p>
      </dgm:t>
    </dgm:pt>
    <dgm:pt modelId="{97B7F9D3-FFDE-194D-B5B8-9C83D0C5C1DD}" type="parTrans" cxnId="{82533CBC-C996-BD42-A6BA-A7C9C7010260}">
      <dgm:prSet/>
      <dgm:spPr/>
      <dgm:t>
        <a:bodyPr/>
        <a:lstStyle/>
        <a:p>
          <a:endParaRPr lang="en-GB"/>
        </a:p>
      </dgm:t>
    </dgm:pt>
    <dgm:pt modelId="{038578CA-932D-8C4D-B0D2-D92C3B574E79}" type="sibTrans" cxnId="{82533CBC-C996-BD42-A6BA-A7C9C7010260}">
      <dgm:prSet/>
      <dgm:spPr/>
      <dgm:t>
        <a:bodyPr/>
        <a:lstStyle/>
        <a:p>
          <a:endParaRPr lang="en-GB"/>
        </a:p>
      </dgm:t>
    </dgm:pt>
    <dgm:pt modelId="{591572D4-72F0-CB4E-B3F7-D52265F5A629}" type="pres">
      <dgm:prSet presAssocID="{A15E7933-384E-6C40-9462-C193443BEB8F}" presName="Name0" presStyleCnt="0">
        <dgm:presLayoutVars>
          <dgm:dir/>
          <dgm:resizeHandles val="exact"/>
        </dgm:presLayoutVars>
      </dgm:prSet>
      <dgm:spPr/>
    </dgm:pt>
    <dgm:pt modelId="{D39138F6-52C8-074E-88ED-AE5FBFD930E7}" type="pres">
      <dgm:prSet presAssocID="{9EFC7E3C-FB17-F64A-8131-D37804C9C05A}" presName="Name5" presStyleLbl="vennNode1" presStyleIdx="0" presStyleCnt="4">
        <dgm:presLayoutVars>
          <dgm:bulletEnabled val="1"/>
        </dgm:presLayoutVars>
      </dgm:prSet>
      <dgm:spPr/>
    </dgm:pt>
    <dgm:pt modelId="{63FFBFCC-C801-7D47-95D0-42941E6B3F5A}" type="pres">
      <dgm:prSet presAssocID="{692F2B49-F2C4-884B-A134-84FB4F01D884}" presName="space" presStyleCnt="0"/>
      <dgm:spPr/>
    </dgm:pt>
    <dgm:pt modelId="{BB560CEE-5F87-7544-8EA5-9A71DA883B89}" type="pres">
      <dgm:prSet presAssocID="{27D6D852-E0F4-9B46-BE72-14C4F7E50488}" presName="Name5" presStyleLbl="vennNode1" presStyleIdx="1" presStyleCnt="4">
        <dgm:presLayoutVars>
          <dgm:bulletEnabled val="1"/>
        </dgm:presLayoutVars>
      </dgm:prSet>
      <dgm:spPr/>
    </dgm:pt>
    <dgm:pt modelId="{46FF0CEE-74E9-3845-96DE-563CB1EB7939}" type="pres">
      <dgm:prSet presAssocID="{1D6A6DFF-D5FA-5843-9D34-4EA6D05A4EA5}" presName="space" presStyleCnt="0"/>
      <dgm:spPr/>
    </dgm:pt>
    <dgm:pt modelId="{85ADEFA7-84FF-A94B-AE1C-7DB90E9630BD}" type="pres">
      <dgm:prSet presAssocID="{BC4A79DD-9A7B-8042-96CC-F1359BDA82E9}" presName="Name5" presStyleLbl="vennNode1" presStyleIdx="2" presStyleCnt="4">
        <dgm:presLayoutVars>
          <dgm:bulletEnabled val="1"/>
        </dgm:presLayoutVars>
      </dgm:prSet>
      <dgm:spPr/>
    </dgm:pt>
    <dgm:pt modelId="{2E2755DD-AA23-6947-A378-2C2B703CD439}" type="pres">
      <dgm:prSet presAssocID="{0EBA7D43-F5ED-4D4E-B58E-CE854BF7541F}" presName="space" presStyleCnt="0"/>
      <dgm:spPr/>
    </dgm:pt>
    <dgm:pt modelId="{4823568C-FD18-2F40-BB74-81C99F6AD530}" type="pres">
      <dgm:prSet presAssocID="{C5F28601-A202-1F4A-9006-8AD298289662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0C1060B-CD23-E04F-94FC-D70F9A6944AD}" type="presOf" srcId="{D11650F6-B7D9-DA4B-9A06-6626B1230CB3}" destId="{D39138F6-52C8-074E-88ED-AE5FBFD930E7}" srcOrd="0" destOrd="1" presId="urn:microsoft.com/office/officeart/2005/8/layout/venn3"/>
    <dgm:cxn modelId="{9EAF4A13-60D2-2D45-A5D5-35EB1D1F4AC7}" srcId="{27D6D852-E0F4-9B46-BE72-14C4F7E50488}" destId="{67059C11-5D78-354F-8387-14AB93F567CC}" srcOrd="0" destOrd="0" parTransId="{BC544995-3A20-BC42-A3F3-1377006D4FBD}" sibTransId="{BB80AB71-07AB-D047-ACB7-094C731406AD}"/>
    <dgm:cxn modelId="{14058C19-74BD-5149-BFA2-374CCCA123D1}" type="presOf" srcId="{C5F28601-A202-1F4A-9006-8AD298289662}" destId="{4823568C-FD18-2F40-BB74-81C99F6AD530}" srcOrd="0" destOrd="0" presId="urn:microsoft.com/office/officeart/2005/8/layout/venn3"/>
    <dgm:cxn modelId="{84C3271F-8AA4-4B4C-A9A0-77B5F3708080}" srcId="{9EFC7E3C-FB17-F64A-8131-D37804C9C05A}" destId="{D11650F6-B7D9-DA4B-9A06-6626B1230CB3}" srcOrd="0" destOrd="0" parTransId="{778824A2-607B-D047-8439-DB35A908E2FC}" sibTransId="{DA4FFF89-B95C-5344-9D1B-753F6B3AD9DB}"/>
    <dgm:cxn modelId="{69159031-0157-884D-84ED-96882BD7BA71}" srcId="{A15E7933-384E-6C40-9462-C193443BEB8F}" destId="{BC4A79DD-9A7B-8042-96CC-F1359BDA82E9}" srcOrd="2" destOrd="0" parTransId="{F7FBD9BF-C42A-A74A-9DEE-05747FEAE4C2}" sibTransId="{0EBA7D43-F5ED-4D4E-B58E-CE854BF7541F}"/>
    <dgm:cxn modelId="{FB508D35-5BEC-6144-955E-CE24E81F6BF4}" type="presOf" srcId="{3D4CAF72-D2CA-5640-B3B2-6A26EBA1F8FE}" destId="{D39138F6-52C8-074E-88ED-AE5FBFD930E7}" srcOrd="0" destOrd="2" presId="urn:microsoft.com/office/officeart/2005/8/layout/venn3"/>
    <dgm:cxn modelId="{FD721939-D53C-124C-B3D5-EC164A3A6734}" srcId="{A15E7933-384E-6C40-9462-C193443BEB8F}" destId="{C5F28601-A202-1F4A-9006-8AD298289662}" srcOrd="3" destOrd="0" parTransId="{227C1B83-30F8-9B45-B6E4-C9F360BF6B00}" sibTransId="{153034F1-7A59-304B-905F-1EBA95560DD3}"/>
    <dgm:cxn modelId="{4F35B765-612B-7D4F-84FC-154E34708D7E}" type="presOf" srcId="{A15E7933-384E-6C40-9462-C193443BEB8F}" destId="{591572D4-72F0-CB4E-B3F7-D52265F5A629}" srcOrd="0" destOrd="0" presId="urn:microsoft.com/office/officeart/2005/8/layout/venn3"/>
    <dgm:cxn modelId="{3996AC76-BA69-2B41-8DDB-8B43F76B9358}" type="presOf" srcId="{67059C11-5D78-354F-8387-14AB93F567CC}" destId="{BB560CEE-5F87-7544-8EA5-9A71DA883B89}" srcOrd="0" destOrd="1" presId="urn:microsoft.com/office/officeart/2005/8/layout/venn3"/>
    <dgm:cxn modelId="{C395807D-61A7-874A-AC81-D5BCCB9F7629}" srcId="{A15E7933-384E-6C40-9462-C193443BEB8F}" destId="{9EFC7E3C-FB17-F64A-8131-D37804C9C05A}" srcOrd="0" destOrd="0" parTransId="{527340A2-2A64-2543-A114-6C0487298124}" sibTransId="{692F2B49-F2C4-884B-A134-84FB4F01D884}"/>
    <dgm:cxn modelId="{32F14A81-6F27-444A-AD2B-E59DE7559877}" type="presOf" srcId="{FD65237A-97DC-9E48-8B7F-C39ABDA5BE9E}" destId="{BB560CEE-5F87-7544-8EA5-9A71DA883B89}" srcOrd="0" destOrd="2" presId="urn:microsoft.com/office/officeart/2005/8/layout/venn3"/>
    <dgm:cxn modelId="{DF163A9B-27AB-F146-8076-D2BBA92541CA}" srcId="{A15E7933-384E-6C40-9462-C193443BEB8F}" destId="{27D6D852-E0F4-9B46-BE72-14C4F7E50488}" srcOrd="1" destOrd="0" parTransId="{7EF98247-2F17-9B46-8608-9D209C1F30AA}" sibTransId="{1D6A6DFF-D5FA-5843-9D34-4EA6D05A4EA5}"/>
    <dgm:cxn modelId="{53CDCCB3-7DDA-7447-BE62-FE2C66FAE566}" type="presOf" srcId="{9EFC7E3C-FB17-F64A-8131-D37804C9C05A}" destId="{D39138F6-52C8-074E-88ED-AE5FBFD930E7}" srcOrd="0" destOrd="0" presId="urn:microsoft.com/office/officeart/2005/8/layout/venn3"/>
    <dgm:cxn modelId="{82533CBC-C996-BD42-A6BA-A7C9C7010260}" srcId="{9EFC7E3C-FB17-F64A-8131-D37804C9C05A}" destId="{3D4CAF72-D2CA-5640-B3B2-6A26EBA1F8FE}" srcOrd="1" destOrd="0" parTransId="{97B7F9D3-FFDE-194D-B5B8-9C83D0C5C1DD}" sibTransId="{038578CA-932D-8C4D-B0D2-D92C3B574E79}"/>
    <dgm:cxn modelId="{2239A0D4-763C-4746-8EA8-B071A6548DF9}" type="presOf" srcId="{BC4A79DD-9A7B-8042-96CC-F1359BDA82E9}" destId="{85ADEFA7-84FF-A94B-AE1C-7DB90E9630BD}" srcOrd="0" destOrd="0" presId="urn:microsoft.com/office/officeart/2005/8/layout/venn3"/>
    <dgm:cxn modelId="{F1186CF7-529E-5640-A1A7-9836AF62DA53}" srcId="{27D6D852-E0F4-9B46-BE72-14C4F7E50488}" destId="{FD65237A-97DC-9E48-8B7F-C39ABDA5BE9E}" srcOrd="1" destOrd="0" parTransId="{CEF52C5D-0662-AB4D-99EE-F85DDD6D2FD1}" sibTransId="{91181982-C5AF-2940-B0FC-D3990A2C11CC}"/>
    <dgm:cxn modelId="{3CDE96FB-6FD4-3845-A347-F72B88C3D081}" type="presOf" srcId="{27D6D852-E0F4-9B46-BE72-14C4F7E50488}" destId="{BB560CEE-5F87-7544-8EA5-9A71DA883B89}" srcOrd="0" destOrd="0" presId="urn:microsoft.com/office/officeart/2005/8/layout/venn3"/>
    <dgm:cxn modelId="{9C4E947F-A757-104A-B7DE-CCEF7E8ABFB0}" type="presParOf" srcId="{591572D4-72F0-CB4E-B3F7-D52265F5A629}" destId="{D39138F6-52C8-074E-88ED-AE5FBFD930E7}" srcOrd="0" destOrd="0" presId="urn:microsoft.com/office/officeart/2005/8/layout/venn3"/>
    <dgm:cxn modelId="{033CF93B-8E63-EE44-A4C9-9E719BC83F36}" type="presParOf" srcId="{591572D4-72F0-CB4E-B3F7-D52265F5A629}" destId="{63FFBFCC-C801-7D47-95D0-42941E6B3F5A}" srcOrd="1" destOrd="0" presId="urn:microsoft.com/office/officeart/2005/8/layout/venn3"/>
    <dgm:cxn modelId="{DD75CBEB-FC8D-114A-BD0E-341948E7A84D}" type="presParOf" srcId="{591572D4-72F0-CB4E-B3F7-D52265F5A629}" destId="{BB560CEE-5F87-7544-8EA5-9A71DA883B89}" srcOrd="2" destOrd="0" presId="urn:microsoft.com/office/officeart/2005/8/layout/venn3"/>
    <dgm:cxn modelId="{BE3F4E44-B773-BB47-AD95-B5FE9D3D7B21}" type="presParOf" srcId="{591572D4-72F0-CB4E-B3F7-D52265F5A629}" destId="{46FF0CEE-74E9-3845-96DE-563CB1EB7939}" srcOrd="3" destOrd="0" presId="urn:microsoft.com/office/officeart/2005/8/layout/venn3"/>
    <dgm:cxn modelId="{E4FFC7BF-6584-A641-A8D5-E68E5FF5CCD8}" type="presParOf" srcId="{591572D4-72F0-CB4E-B3F7-D52265F5A629}" destId="{85ADEFA7-84FF-A94B-AE1C-7DB90E9630BD}" srcOrd="4" destOrd="0" presId="urn:microsoft.com/office/officeart/2005/8/layout/venn3"/>
    <dgm:cxn modelId="{9CD612BD-B142-6345-99FD-EC701170E2D5}" type="presParOf" srcId="{591572D4-72F0-CB4E-B3F7-D52265F5A629}" destId="{2E2755DD-AA23-6947-A378-2C2B703CD439}" srcOrd="5" destOrd="0" presId="urn:microsoft.com/office/officeart/2005/8/layout/venn3"/>
    <dgm:cxn modelId="{DCA213DF-0E16-AB4C-B09A-F1EF8D1EB37F}" type="presParOf" srcId="{591572D4-72F0-CB4E-B3F7-D52265F5A629}" destId="{4823568C-FD18-2F40-BB74-81C99F6AD530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5E96D-A01F-FF4C-BD4B-DD6388D2D99A}" type="doc">
      <dgm:prSet loTypeId="urn:microsoft.com/office/officeart/2005/8/layout/hProcess9" loCatId="" qsTypeId="urn:microsoft.com/office/officeart/2005/8/quickstyle/simple5" qsCatId="simple" csTypeId="urn:microsoft.com/office/officeart/2005/8/colors/colorful2" csCatId="colorful" phldr="1"/>
      <dgm:spPr/>
    </dgm:pt>
    <dgm:pt modelId="{46925FEC-D7E7-144C-87A7-5B4110BA7270}">
      <dgm:prSet phldrT="[Text]"/>
      <dgm:spPr/>
      <dgm:t>
        <a:bodyPr/>
        <a:lstStyle/>
        <a:p>
          <a:r>
            <a:rPr lang="en-GB" dirty="0"/>
            <a:t>Hent </a:t>
          </a:r>
          <a:r>
            <a:rPr lang="en-GB" dirty="0" err="1"/>
            <a:t>kildekode</a:t>
          </a:r>
          <a:endParaRPr lang="en-GB" dirty="0"/>
        </a:p>
      </dgm:t>
    </dgm:pt>
    <dgm:pt modelId="{A08C9D25-E7A4-894D-B05B-3BB375E908E7}" type="parTrans" cxnId="{2D32DE70-66E8-7E4C-B744-9CEB772657BD}">
      <dgm:prSet/>
      <dgm:spPr/>
      <dgm:t>
        <a:bodyPr/>
        <a:lstStyle/>
        <a:p>
          <a:endParaRPr lang="en-GB"/>
        </a:p>
      </dgm:t>
    </dgm:pt>
    <dgm:pt modelId="{579EF0CA-953E-E34E-9541-5FF64A396F1A}" type="sibTrans" cxnId="{2D32DE70-66E8-7E4C-B744-9CEB772657BD}">
      <dgm:prSet/>
      <dgm:spPr/>
      <dgm:t>
        <a:bodyPr/>
        <a:lstStyle/>
        <a:p>
          <a:endParaRPr lang="en-GB"/>
        </a:p>
      </dgm:t>
    </dgm:pt>
    <dgm:pt modelId="{0B3FFBE1-A1B9-B046-B881-DC2B25393421}">
      <dgm:prSet phldrT="[Text]"/>
      <dgm:spPr/>
      <dgm:t>
        <a:bodyPr/>
        <a:lstStyle/>
        <a:p>
          <a:r>
            <a:rPr lang="en-GB" dirty="0" err="1"/>
            <a:t>Bygg</a:t>
          </a:r>
          <a:r>
            <a:rPr lang="en-GB" dirty="0"/>
            <a:t> med </a:t>
          </a:r>
          <a:r>
            <a:rPr lang="en-GB" dirty="0" err="1"/>
            <a:t>avhengigheter</a:t>
          </a:r>
          <a:endParaRPr lang="en-GB" dirty="0"/>
        </a:p>
      </dgm:t>
    </dgm:pt>
    <dgm:pt modelId="{FA3FA3AD-1AB9-D043-A4A0-6698F4B49EE6}" type="parTrans" cxnId="{C9262C77-8063-F140-90E5-83FD6268F201}">
      <dgm:prSet/>
      <dgm:spPr/>
      <dgm:t>
        <a:bodyPr/>
        <a:lstStyle/>
        <a:p>
          <a:endParaRPr lang="en-GB"/>
        </a:p>
      </dgm:t>
    </dgm:pt>
    <dgm:pt modelId="{6F83579B-0A03-4046-A52D-7A3EF948331D}" type="sibTrans" cxnId="{C9262C77-8063-F140-90E5-83FD6268F201}">
      <dgm:prSet/>
      <dgm:spPr/>
      <dgm:t>
        <a:bodyPr/>
        <a:lstStyle/>
        <a:p>
          <a:endParaRPr lang="en-GB"/>
        </a:p>
      </dgm:t>
    </dgm:pt>
    <dgm:pt modelId="{43D9712F-D7D5-B540-A65D-63B43ACDD592}">
      <dgm:prSet phldrT="[Text]"/>
      <dgm:spPr/>
      <dgm:t>
        <a:bodyPr/>
        <a:lstStyle/>
        <a:p>
          <a:r>
            <a:rPr lang="en-GB" dirty="0"/>
            <a:t>Test</a:t>
          </a:r>
        </a:p>
      </dgm:t>
    </dgm:pt>
    <dgm:pt modelId="{159FF574-7E8E-1B45-82AE-8430E5316F80}" type="parTrans" cxnId="{B0328468-87DC-FD47-AC88-52F533A3E761}">
      <dgm:prSet/>
      <dgm:spPr/>
      <dgm:t>
        <a:bodyPr/>
        <a:lstStyle/>
        <a:p>
          <a:endParaRPr lang="en-GB"/>
        </a:p>
      </dgm:t>
    </dgm:pt>
    <dgm:pt modelId="{F5F6CC11-F365-8C43-9EB9-73371B065076}" type="sibTrans" cxnId="{B0328468-87DC-FD47-AC88-52F533A3E761}">
      <dgm:prSet/>
      <dgm:spPr/>
      <dgm:t>
        <a:bodyPr/>
        <a:lstStyle/>
        <a:p>
          <a:endParaRPr lang="en-GB"/>
        </a:p>
      </dgm:t>
    </dgm:pt>
    <dgm:pt modelId="{F8FE17AF-4AD3-C64F-A7B5-0758A104049D}">
      <dgm:prSet phldrT="[Text]"/>
      <dgm:spPr/>
      <dgm:t>
        <a:bodyPr/>
        <a:lstStyle/>
        <a:p>
          <a:r>
            <a:rPr lang="en-GB" dirty="0" err="1"/>
            <a:t>Pakk</a:t>
          </a:r>
          <a:endParaRPr lang="en-GB" dirty="0"/>
        </a:p>
      </dgm:t>
    </dgm:pt>
    <dgm:pt modelId="{1F2AB042-2489-7443-9428-6538BCD7B8AB}" type="parTrans" cxnId="{4555F043-ACE6-694A-A2BF-BFA278D3CA3E}">
      <dgm:prSet/>
      <dgm:spPr/>
      <dgm:t>
        <a:bodyPr/>
        <a:lstStyle/>
        <a:p>
          <a:endParaRPr lang="en-GB"/>
        </a:p>
      </dgm:t>
    </dgm:pt>
    <dgm:pt modelId="{68401CEF-38AF-AD49-97C7-276CFC6738B1}" type="sibTrans" cxnId="{4555F043-ACE6-694A-A2BF-BFA278D3CA3E}">
      <dgm:prSet/>
      <dgm:spPr/>
      <dgm:t>
        <a:bodyPr/>
        <a:lstStyle/>
        <a:p>
          <a:endParaRPr lang="en-GB"/>
        </a:p>
      </dgm:t>
    </dgm:pt>
    <dgm:pt modelId="{CEB4ABAE-50D1-BC4C-9530-6BC3F9D658E4}">
      <dgm:prSet phldrT="[Text]"/>
      <dgm:spPr/>
      <dgm:t>
        <a:bodyPr/>
        <a:lstStyle/>
        <a:p>
          <a:r>
            <a:rPr lang="en-GB" dirty="0" err="1"/>
            <a:t>Versjonering</a:t>
          </a:r>
          <a:endParaRPr lang="en-GB" dirty="0"/>
        </a:p>
      </dgm:t>
    </dgm:pt>
    <dgm:pt modelId="{DF3AF912-F10A-1E48-8F92-687C1545A501}" type="parTrans" cxnId="{E98CC8F9-5791-6F4B-89BB-5BCC02037869}">
      <dgm:prSet/>
      <dgm:spPr/>
      <dgm:t>
        <a:bodyPr/>
        <a:lstStyle/>
        <a:p>
          <a:endParaRPr lang="en-GB"/>
        </a:p>
      </dgm:t>
    </dgm:pt>
    <dgm:pt modelId="{B205CA2F-8165-B54B-A41C-D753A07D09AF}" type="sibTrans" cxnId="{E98CC8F9-5791-6F4B-89BB-5BCC02037869}">
      <dgm:prSet/>
      <dgm:spPr/>
      <dgm:t>
        <a:bodyPr/>
        <a:lstStyle/>
        <a:p>
          <a:endParaRPr lang="en-GB"/>
        </a:p>
      </dgm:t>
    </dgm:pt>
    <dgm:pt modelId="{23504507-779D-9046-9838-79474EAD44D5}">
      <dgm:prSet phldrT="[Text]"/>
      <dgm:spPr/>
      <dgm:t>
        <a:bodyPr/>
        <a:lstStyle/>
        <a:p>
          <a:r>
            <a:rPr lang="en-GB" dirty="0" err="1"/>
            <a:t>Konfigurasjon</a:t>
          </a:r>
          <a:endParaRPr lang="en-GB" dirty="0"/>
        </a:p>
      </dgm:t>
    </dgm:pt>
    <dgm:pt modelId="{C55BCE79-7A97-2049-854F-2D136510EBCD}" type="parTrans" cxnId="{E7EE316B-5E64-4E4A-892B-FA3FB39BBD4B}">
      <dgm:prSet/>
      <dgm:spPr/>
      <dgm:t>
        <a:bodyPr/>
        <a:lstStyle/>
        <a:p>
          <a:endParaRPr lang="en-GB"/>
        </a:p>
      </dgm:t>
    </dgm:pt>
    <dgm:pt modelId="{2EEE8B37-90AE-2C4D-99A0-566AC4849EB5}" type="sibTrans" cxnId="{E7EE316B-5E64-4E4A-892B-FA3FB39BBD4B}">
      <dgm:prSet/>
      <dgm:spPr/>
      <dgm:t>
        <a:bodyPr/>
        <a:lstStyle/>
        <a:p>
          <a:endParaRPr lang="en-GB"/>
        </a:p>
      </dgm:t>
    </dgm:pt>
    <dgm:pt modelId="{5BCF2827-0287-A34E-8CB4-98D8B61A9C61}">
      <dgm:prSet phldrT="[Text]"/>
      <dgm:spPr/>
      <dgm:t>
        <a:bodyPr/>
        <a:lstStyle/>
        <a:p>
          <a:r>
            <a:rPr lang="en-GB" dirty="0"/>
            <a:t>Installer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miljø</a:t>
          </a:r>
          <a:endParaRPr lang="en-GB" dirty="0"/>
        </a:p>
      </dgm:t>
    </dgm:pt>
    <dgm:pt modelId="{F4F4BC2D-59BE-A844-98B0-18242377669A}" type="parTrans" cxnId="{1FA98F85-D04C-8749-BCB3-E52BB71B1765}">
      <dgm:prSet/>
      <dgm:spPr/>
      <dgm:t>
        <a:bodyPr/>
        <a:lstStyle/>
        <a:p>
          <a:endParaRPr lang="en-GB"/>
        </a:p>
      </dgm:t>
    </dgm:pt>
    <dgm:pt modelId="{82B62384-F7B2-8D40-949F-E43E9713E105}" type="sibTrans" cxnId="{1FA98F85-D04C-8749-BCB3-E52BB71B1765}">
      <dgm:prSet/>
      <dgm:spPr/>
      <dgm:t>
        <a:bodyPr/>
        <a:lstStyle/>
        <a:p>
          <a:endParaRPr lang="en-GB"/>
        </a:p>
      </dgm:t>
    </dgm:pt>
    <dgm:pt modelId="{48C6D345-6713-6C44-A0E2-A8ACDAEF55DB}">
      <dgm:prSet phldrT="[Text]"/>
      <dgm:spPr/>
      <dgm:t>
        <a:bodyPr/>
        <a:lstStyle/>
        <a:p>
          <a:r>
            <a:rPr lang="en-GB" dirty="0" err="1"/>
            <a:t>Opprett</a:t>
          </a:r>
          <a:r>
            <a:rPr lang="en-GB" dirty="0"/>
            <a:t> </a:t>
          </a:r>
          <a:r>
            <a:rPr lang="en-GB" dirty="0" err="1"/>
            <a:t>miljø</a:t>
          </a:r>
          <a:endParaRPr lang="en-GB" dirty="0"/>
        </a:p>
      </dgm:t>
    </dgm:pt>
    <dgm:pt modelId="{3E352056-EFC9-DE4E-BC62-61E6C59DC4D6}" type="parTrans" cxnId="{FF977C5B-01C9-F34D-BC3C-27718C6FE1EB}">
      <dgm:prSet/>
      <dgm:spPr/>
      <dgm:t>
        <a:bodyPr/>
        <a:lstStyle/>
        <a:p>
          <a:endParaRPr lang="en-GB"/>
        </a:p>
      </dgm:t>
    </dgm:pt>
    <dgm:pt modelId="{B48189FD-244E-6843-A13F-ED03EEF2E2AE}" type="sibTrans" cxnId="{FF977C5B-01C9-F34D-BC3C-27718C6FE1EB}">
      <dgm:prSet/>
      <dgm:spPr/>
      <dgm:t>
        <a:bodyPr/>
        <a:lstStyle/>
        <a:p>
          <a:endParaRPr lang="en-GB"/>
        </a:p>
      </dgm:t>
    </dgm:pt>
    <dgm:pt modelId="{D264661A-B2B2-2249-9A05-9A6BC61F43BC}">
      <dgm:prSet phldrT="[Text]"/>
      <dgm:spPr/>
      <dgm:t>
        <a:bodyPr/>
        <a:lstStyle/>
        <a:p>
          <a:r>
            <a:rPr lang="en-GB" dirty="0" err="1"/>
            <a:t>Kjør</a:t>
          </a:r>
          <a:r>
            <a:rPr lang="en-GB" dirty="0"/>
            <a:t> </a:t>
          </a:r>
          <a:r>
            <a:rPr lang="en-GB" dirty="0" err="1"/>
            <a:t>migrasjoner</a:t>
          </a:r>
          <a:endParaRPr lang="en-GB" dirty="0"/>
        </a:p>
      </dgm:t>
    </dgm:pt>
    <dgm:pt modelId="{EDD19B18-537D-A541-A513-87FF3AAF3C13}" type="parTrans" cxnId="{49B9468A-4041-114B-B618-42DD88EB308C}">
      <dgm:prSet/>
      <dgm:spPr/>
      <dgm:t>
        <a:bodyPr/>
        <a:lstStyle/>
        <a:p>
          <a:endParaRPr lang="en-GB"/>
        </a:p>
      </dgm:t>
    </dgm:pt>
    <dgm:pt modelId="{A87EBAD4-7245-5148-8A7F-1F62CD39D79C}" type="sibTrans" cxnId="{49B9468A-4041-114B-B618-42DD88EB308C}">
      <dgm:prSet/>
      <dgm:spPr/>
      <dgm:t>
        <a:bodyPr/>
        <a:lstStyle/>
        <a:p>
          <a:endParaRPr lang="en-GB"/>
        </a:p>
      </dgm:t>
    </dgm:pt>
    <dgm:pt modelId="{DEE5B953-5DEE-864D-84F5-2B023120C81A}">
      <dgm:prSet phldrT="[Text]"/>
      <dgm:spPr/>
      <dgm:t>
        <a:bodyPr/>
        <a:lstStyle/>
        <a:p>
          <a:r>
            <a:rPr lang="en-GB" dirty="0" err="1"/>
            <a:t>Rapportere</a:t>
          </a:r>
          <a:endParaRPr lang="en-GB" dirty="0"/>
        </a:p>
      </dgm:t>
    </dgm:pt>
    <dgm:pt modelId="{AF51C1DE-0EA4-D746-87E6-FEF069985C28}" type="parTrans" cxnId="{BB49A288-1B75-1D44-AFCC-635E6DF8D94C}">
      <dgm:prSet/>
      <dgm:spPr/>
      <dgm:t>
        <a:bodyPr/>
        <a:lstStyle/>
        <a:p>
          <a:endParaRPr lang="en-GB"/>
        </a:p>
      </dgm:t>
    </dgm:pt>
    <dgm:pt modelId="{5D25D21E-C2F7-4745-ADB5-BA724FA2A8B0}" type="sibTrans" cxnId="{BB49A288-1B75-1D44-AFCC-635E6DF8D94C}">
      <dgm:prSet/>
      <dgm:spPr/>
      <dgm:t>
        <a:bodyPr/>
        <a:lstStyle/>
        <a:p>
          <a:endParaRPr lang="en-GB"/>
        </a:p>
      </dgm:t>
    </dgm:pt>
    <dgm:pt modelId="{66D55EDE-E808-B748-8B09-952F58F7C458}">
      <dgm:prSet phldrT="[Text]"/>
      <dgm:spPr/>
      <dgm:t>
        <a:bodyPr/>
        <a:lstStyle/>
        <a:p>
          <a:r>
            <a:rPr lang="en-GB" dirty="0" err="1"/>
            <a:t>Validere</a:t>
          </a:r>
          <a:endParaRPr lang="en-GB" dirty="0"/>
        </a:p>
      </dgm:t>
    </dgm:pt>
    <dgm:pt modelId="{F96DFCE8-7BB9-7B4E-925D-87A78F3AA2DF}" type="parTrans" cxnId="{6025ADD6-B9E9-C449-8CB9-B4E4BA115957}">
      <dgm:prSet/>
      <dgm:spPr/>
      <dgm:t>
        <a:bodyPr/>
        <a:lstStyle/>
        <a:p>
          <a:endParaRPr lang="en-GB"/>
        </a:p>
      </dgm:t>
    </dgm:pt>
    <dgm:pt modelId="{D11F0CCA-4E05-F64D-8569-56ADC099B982}" type="sibTrans" cxnId="{6025ADD6-B9E9-C449-8CB9-B4E4BA115957}">
      <dgm:prSet/>
      <dgm:spPr/>
      <dgm:t>
        <a:bodyPr/>
        <a:lstStyle/>
        <a:p>
          <a:endParaRPr lang="en-GB"/>
        </a:p>
      </dgm:t>
    </dgm:pt>
    <dgm:pt modelId="{89B7526E-E29E-A248-8337-D56F23CA174C}" type="pres">
      <dgm:prSet presAssocID="{ED75E96D-A01F-FF4C-BD4B-DD6388D2D99A}" presName="CompostProcess" presStyleCnt="0">
        <dgm:presLayoutVars>
          <dgm:dir/>
          <dgm:resizeHandles val="exact"/>
        </dgm:presLayoutVars>
      </dgm:prSet>
      <dgm:spPr/>
    </dgm:pt>
    <dgm:pt modelId="{71C4F6FE-290C-6F45-8407-F6847E729BF9}" type="pres">
      <dgm:prSet presAssocID="{ED75E96D-A01F-FF4C-BD4B-DD6388D2D99A}" presName="arrow" presStyleLbl="bgShp" presStyleIdx="0" presStyleCnt="1"/>
      <dgm:spPr/>
    </dgm:pt>
    <dgm:pt modelId="{1E3145F5-8FE8-A043-AECB-4A27E125AF32}" type="pres">
      <dgm:prSet presAssocID="{ED75E96D-A01F-FF4C-BD4B-DD6388D2D99A}" presName="linearProcess" presStyleCnt="0"/>
      <dgm:spPr/>
    </dgm:pt>
    <dgm:pt modelId="{499A73F4-8E33-B647-94B6-89C44EE9769C}" type="pres">
      <dgm:prSet presAssocID="{46925FEC-D7E7-144C-87A7-5B4110BA7270}" presName="textNode" presStyleLbl="node1" presStyleIdx="0" presStyleCnt="11">
        <dgm:presLayoutVars>
          <dgm:bulletEnabled val="1"/>
        </dgm:presLayoutVars>
      </dgm:prSet>
      <dgm:spPr/>
    </dgm:pt>
    <dgm:pt modelId="{1EBACA32-A598-4847-8B49-885AA4E7B562}" type="pres">
      <dgm:prSet presAssocID="{579EF0CA-953E-E34E-9541-5FF64A396F1A}" presName="sibTrans" presStyleCnt="0"/>
      <dgm:spPr/>
    </dgm:pt>
    <dgm:pt modelId="{6F09136A-3C5C-094F-9F2F-BEA923212C14}" type="pres">
      <dgm:prSet presAssocID="{0B3FFBE1-A1B9-B046-B881-DC2B25393421}" presName="textNode" presStyleLbl="node1" presStyleIdx="1" presStyleCnt="11">
        <dgm:presLayoutVars>
          <dgm:bulletEnabled val="1"/>
        </dgm:presLayoutVars>
      </dgm:prSet>
      <dgm:spPr/>
    </dgm:pt>
    <dgm:pt modelId="{40602CC2-603E-3D48-99EE-812D1A05BAF0}" type="pres">
      <dgm:prSet presAssocID="{6F83579B-0A03-4046-A52D-7A3EF948331D}" presName="sibTrans" presStyleCnt="0"/>
      <dgm:spPr/>
    </dgm:pt>
    <dgm:pt modelId="{B43FCBBA-5429-8C42-A893-7113CDD7DEC7}" type="pres">
      <dgm:prSet presAssocID="{43D9712F-D7D5-B540-A65D-63B43ACDD592}" presName="textNode" presStyleLbl="node1" presStyleIdx="2" presStyleCnt="11">
        <dgm:presLayoutVars>
          <dgm:bulletEnabled val="1"/>
        </dgm:presLayoutVars>
      </dgm:prSet>
      <dgm:spPr/>
    </dgm:pt>
    <dgm:pt modelId="{FB7B4E7E-2B7F-474C-9E61-88F6A2C8CAA5}" type="pres">
      <dgm:prSet presAssocID="{F5F6CC11-F365-8C43-9EB9-73371B065076}" presName="sibTrans" presStyleCnt="0"/>
      <dgm:spPr/>
    </dgm:pt>
    <dgm:pt modelId="{6023C43A-B09D-A24D-B7BE-B0EE16C65771}" type="pres">
      <dgm:prSet presAssocID="{F8FE17AF-4AD3-C64F-A7B5-0758A104049D}" presName="textNode" presStyleLbl="node1" presStyleIdx="3" presStyleCnt="11">
        <dgm:presLayoutVars>
          <dgm:bulletEnabled val="1"/>
        </dgm:presLayoutVars>
      </dgm:prSet>
      <dgm:spPr/>
    </dgm:pt>
    <dgm:pt modelId="{19944B89-7A94-054F-A7B3-3B985AD74072}" type="pres">
      <dgm:prSet presAssocID="{68401CEF-38AF-AD49-97C7-276CFC6738B1}" presName="sibTrans" presStyleCnt="0"/>
      <dgm:spPr/>
    </dgm:pt>
    <dgm:pt modelId="{BCDF75A3-EE4E-9E41-BD7A-F459D7E2A7A6}" type="pres">
      <dgm:prSet presAssocID="{CEB4ABAE-50D1-BC4C-9530-6BC3F9D658E4}" presName="textNode" presStyleLbl="node1" presStyleIdx="4" presStyleCnt="11">
        <dgm:presLayoutVars>
          <dgm:bulletEnabled val="1"/>
        </dgm:presLayoutVars>
      </dgm:prSet>
      <dgm:spPr/>
    </dgm:pt>
    <dgm:pt modelId="{12DBA856-BA83-E34B-86B0-9AFC9F834A5E}" type="pres">
      <dgm:prSet presAssocID="{B205CA2F-8165-B54B-A41C-D753A07D09AF}" presName="sibTrans" presStyleCnt="0"/>
      <dgm:spPr/>
    </dgm:pt>
    <dgm:pt modelId="{E1EDD75D-CE82-004E-B5A9-F514EB2485F9}" type="pres">
      <dgm:prSet presAssocID="{23504507-779D-9046-9838-79474EAD44D5}" presName="textNode" presStyleLbl="node1" presStyleIdx="5" presStyleCnt="11">
        <dgm:presLayoutVars>
          <dgm:bulletEnabled val="1"/>
        </dgm:presLayoutVars>
      </dgm:prSet>
      <dgm:spPr/>
    </dgm:pt>
    <dgm:pt modelId="{1C828481-4F34-F741-A984-B17772C0FC96}" type="pres">
      <dgm:prSet presAssocID="{2EEE8B37-90AE-2C4D-99A0-566AC4849EB5}" presName="sibTrans" presStyleCnt="0"/>
      <dgm:spPr/>
    </dgm:pt>
    <dgm:pt modelId="{87BAF1D3-65FF-0D49-A12B-1138361728E5}" type="pres">
      <dgm:prSet presAssocID="{48C6D345-6713-6C44-A0E2-A8ACDAEF55DB}" presName="textNode" presStyleLbl="node1" presStyleIdx="6" presStyleCnt="11">
        <dgm:presLayoutVars>
          <dgm:bulletEnabled val="1"/>
        </dgm:presLayoutVars>
      </dgm:prSet>
      <dgm:spPr/>
    </dgm:pt>
    <dgm:pt modelId="{9B52B452-377E-924D-A5D2-91061B437915}" type="pres">
      <dgm:prSet presAssocID="{B48189FD-244E-6843-A13F-ED03EEF2E2AE}" presName="sibTrans" presStyleCnt="0"/>
      <dgm:spPr/>
    </dgm:pt>
    <dgm:pt modelId="{F5D2A778-5A7C-1F48-9041-42B20134E277}" type="pres">
      <dgm:prSet presAssocID="{D264661A-B2B2-2249-9A05-9A6BC61F43BC}" presName="textNode" presStyleLbl="node1" presStyleIdx="7" presStyleCnt="11">
        <dgm:presLayoutVars>
          <dgm:bulletEnabled val="1"/>
        </dgm:presLayoutVars>
      </dgm:prSet>
      <dgm:spPr/>
    </dgm:pt>
    <dgm:pt modelId="{E77D951E-DD3D-EE46-A341-BAF7BBDEF8C0}" type="pres">
      <dgm:prSet presAssocID="{A87EBAD4-7245-5148-8A7F-1F62CD39D79C}" presName="sibTrans" presStyleCnt="0"/>
      <dgm:spPr/>
    </dgm:pt>
    <dgm:pt modelId="{F9E2CEA1-83D0-C247-924A-96FAD57B7293}" type="pres">
      <dgm:prSet presAssocID="{5BCF2827-0287-A34E-8CB4-98D8B61A9C61}" presName="textNode" presStyleLbl="node1" presStyleIdx="8" presStyleCnt="11">
        <dgm:presLayoutVars>
          <dgm:bulletEnabled val="1"/>
        </dgm:presLayoutVars>
      </dgm:prSet>
      <dgm:spPr/>
    </dgm:pt>
    <dgm:pt modelId="{3965F6D0-0C25-C244-B15F-77A511755BFF}" type="pres">
      <dgm:prSet presAssocID="{82B62384-F7B2-8D40-949F-E43E9713E105}" presName="sibTrans" presStyleCnt="0"/>
      <dgm:spPr/>
    </dgm:pt>
    <dgm:pt modelId="{CE673CBB-5760-2F46-B9F1-723F3CE36778}" type="pres">
      <dgm:prSet presAssocID="{66D55EDE-E808-B748-8B09-952F58F7C458}" presName="textNode" presStyleLbl="node1" presStyleIdx="9" presStyleCnt="11">
        <dgm:presLayoutVars>
          <dgm:bulletEnabled val="1"/>
        </dgm:presLayoutVars>
      </dgm:prSet>
      <dgm:spPr/>
    </dgm:pt>
    <dgm:pt modelId="{07C9A5EC-25B7-9341-A619-EE86FD442E53}" type="pres">
      <dgm:prSet presAssocID="{D11F0CCA-4E05-F64D-8569-56ADC099B982}" presName="sibTrans" presStyleCnt="0"/>
      <dgm:spPr/>
    </dgm:pt>
    <dgm:pt modelId="{46C2F238-00A8-3E4D-BAF9-4D8055719B9D}" type="pres">
      <dgm:prSet presAssocID="{DEE5B953-5DEE-864D-84F5-2B023120C81A}" presName="textNode" presStyleLbl="node1" presStyleIdx="10" presStyleCnt="11">
        <dgm:presLayoutVars>
          <dgm:bulletEnabled val="1"/>
        </dgm:presLayoutVars>
      </dgm:prSet>
      <dgm:spPr/>
    </dgm:pt>
  </dgm:ptLst>
  <dgm:cxnLst>
    <dgm:cxn modelId="{C761BF25-C503-FF4F-AD12-579BB2F2AF86}" type="presOf" srcId="{23504507-779D-9046-9838-79474EAD44D5}" destId="{E1EDD75D-CE82-004E-B5A9-F514EB2485F9}" srcOrd="0" destOrd="0" presId="urn:microsoft.com/office/officeart/2005/8/layout/hProcess9"/>
    <dgm:cxn modelId="{CED6322E-305A-2545-9A8A-E34E5C548E35}" type="presOf" srcId="{F8FE17AF-4AD3-C64F-A7B5-0758A104049D}" destId="{6023C43A-B09D-A24D-B7BE-B0EE16C65771}" srcOrd="0" destOrd="0" presId="urn:microsoft.com/office/officeart/2005/8/layout/hProcess9"/>
    <dgm:cxn modelId="{6D623636-B2B1-224C-8F5B-B9E57210C4EE}" type="presOf" srcId="{DEE5B953-5DEE-864D-84F5-2B023120C81A}" destId="{46C2F238-00A8-3E4D-BAF9-4D8055719B9D}" srcOrd="0" destOrd="0" presId="urn:microsoft.com/office/officeart/2005/8/layout/hProcess9"/>
    <dgm:cxn modelId="{ECA15237-52FD-5246-AC1E-FBF1C3CB0574}" type="presOf" srcId="{5BCF2827-0287-A34E-8CB4-98D8B61A9C61}" destId="{F9E2CEA1-83D0-C247-924A-96FAD57B7293}" srcOrd="0" destOrd="0" presId="urn:microsoft.com/office/officeart/2005/8/layout/hProcess9"/>
    <dgm:cxn modelId="{4B697438-B683-C24F-806A-E92D1FD1804D}" type="presOf" srcId="{66D55EDE-E808-B748-8B09-952F58F7C458}" destId="{CE673CBB-5760-2F46-B9F1-723F3CE36778}" srcOrd="0" destOrd="0" presId="urn:microsoft.com/office/officeart/2005/8/layout/hProcess9"/>
    <dgm:cxn modelId="{E05C533C-11E8-C348-8C86-05AB0DE3D2A0}" type="presOf" srcId="{0B3FFBE1-A1B9-B046-B881-DC2B25393421}" destId="{6F09136A-3C5C-094F-9F2F-BEA923212C14}" srcOrd="0" destOrd="0" presId="urn:microsoft.com/office/officeart/2005/8/layout/hProcess9"/>
    <dgm:cxn modelId="{4555F043-ACE6-694A-A2BF-BFA278D3CA3E}" srcId="{ED75E96D-A01F-FF4C-BD4B-DD6388D2D99A}" destId="{F8FE17AF-4AD3-C64F-A7B5-0758A104049D}" srcOrd="3" destOrd="0" parTransId="{1F2AB042-2489-7443-9428-6538BCD7B8AB}" sibTransId="{68401CEF-38AF-AD49-97C7-276CFC6738B1}"/>
    <dgm:cxn modelId="{BB94FE50-EE35-C44A-9A5E-501299BD5DC1}" type="presOf" srcId="{D264661A-B2B2-2249-9A05-9A6BC61F43BC}" destId="{F5D2A778-5A7C-1F48-9041-42B20134E277}" srcOrd="0" destOrd="0" presId="urn:microsoft.com/office/officeart/2005/8/layout/hProcess9"/>
    <dgm:cxn modelId="{FF977C5B-01C9-F34D-BC3C-27718C6FE1EB}" srcId="{ED75E96D-A01F-FF4C-BD4B-DD6388D2D99A}" destId="{48C6D345-6713-6C44-A0E2-A8ACDAEF55DB}" srcOrd="6" destOrd="0" parTransId="{3E352056-EFC9-DE4E-BC62-61E6C59DC4D6}" sibTransId="{B48189FD-244E-6843-A13F-ED03EEF2E2AE}"/>
    <dgm:cxn modelId="{B0328468-87DC-FD47-AC88-52F533A3E761}" srcId="{ED75E96D-A01F-FF4C-BD4B-DD6388D2D99A}" destId="{43D9712F-D7D5-B540-A65D-63B43ACDD592}" srcOrd="2" destOrd="0" parTransId="{159FF574-7E8E-1B45-82AE-8430E5316F80}" sibTransId="{F5F6CC11-F365-8C43-9EB9-73371B065076}"/>
    <dgm:cxn modelId="{E7EE316B-5E64-4E4A-892B-FA3FB39BBD4B}" srcId="{ED75E96D-A01F-FF4C-BD4B-DD6388D2D99A}" destId="{23504507-779D-9046-9838-79474EAD44D5}" srcOrd="5" destOrd="0" parTransId="{C55BCE79-7A97-2049-854F-2D136510EBCD}" sibTransId="{2EEE8B37-90AE-2C4D-99A0-566AC4849EB5}"/>
    <dgm:cxn modelId="{2D32DE70-66E8-7E4C-B744-9CEB772657BD}" srcId="{ED75E96D-A01F-FF4C-BD4B-DD6388D2D99A}" destId="{46925FEC-D7E7-144C-87A7-5B4110BA7270}" srcOrd="0" destOrd="0" parTransId="{A08C9D25-E7A4-894D-B05B-3BB375E908E7}" sibTransId="{579EF0CA-953E-E34E-9541-5FF64A396F1A}"/>
    <dgm:cxn modelId="{C9262C77-8063-F140-90E5-83FD6268F201}" srcId="{ED75E96D-A01F-FF4C-BD4B-DD6388D2D99A}" destId="{0B3FFBE1-A1B9-B046-B881-DC2B25393421}" srcOrd="1" destOrd="0" parTransId="{FA3FA3AD-1AB9-D043-A4A0-6698F4B49EE6}" sibTransId="{6F83579B-0A03-4046-A52D-7A3EF948331D}"/>
    <dgm:cxn modelId="{1FA98F85-D04C-8749-BCB3-E52BB71B1765}" srcId="{ED75E96D-A01F-FF4C-BD4B-DD6388D2D99A}" destId="{5BCF2827-0287-A34E-8CB4-98D8B61A9C61}" srcOrd="8" destOrd="0" parTransId="{F4F4BC2D-59BE-A844-98B0-18242377669A}" sibTransId="{82B62384-F7B2-8D40-949F-E43E9713E105}"/>
    <dgm:cxn modelId="{BB49A288-1B75-1D44-AFCC-635E6DF8D94C}" srcId="{ED75E96D-A01F-FF4C-BD4B-DD6388D2D99A}" destId="{DEE5B953-5DEE-864D-84F5-2B023120C81A}" srcOrd="10" destOrd="0" parTransId="{AF51C1DE-0EA4-D746-87E6-FEF069985C28}" sibTransId="{5D25D21E-C2F7-4745-ADB5-BA724FA2A8B0}"/>
    <dgm:cxn modelId="{49B9468A-4041-114B-B618-42DD88EB308C}" srcId="{ED75E96D-A01F-FF4C-BD4B-DD6388D2D99A}" destId="{D264661A-B2B2-2249-9A05-9A6BC61F43BC}" srcOrd="7" destOrd="0" parTransId="{EDD19B18-537D-A541-A513-87FF3AAF3C13}" sibTransId="{A87EBAD4-7245-5148-8A7F-1F62CD39D79C}"/>
    <dgm:cxn modelId="{5BA776BA-26A9-FD4E-90E5-296591436003}" type="presOf" srcId="{ED75E96D-A01F-FF4C-BD4B-DD6388D2D99A}" destId="{89B7526E-E29E-A248-8337-D56F23CA174C}" srcOrd="0" destOrd="0" presId="urn:microsoft.com/office/officeart/2005/8/layout/hProcess9"/>
    <dgm:cxn modelId="{215255CA-7EFD-AA42-9B7D-316661A38E98}" type="presOf" srcId="{43D9712F-D7D5-B540-A65D-63B43ACDD592}" destId="{B43FCBBA-5429-8C42-A893-7113CDD7DEC7}" srcOrd="0" destOrd="0" presId="urn:microsoft.com/office/officeart/2005/8/layout/hProcess9"/>
    <dgm:cxn modelId="{6B6688D1-9772-1049-98CD-E860A97D2EC7}" type="presOf" srcId="{CEB4ABAE-50D1-BC4C-9530-6BC3F9D658E4}" destId="{BCDF75A3-EE4E-9E41-BD7A-F459D7E2A7A6}" srcOrd="0" destOrd="0" presId="urn:microsoft.com/office/officeart/2005/8/layout/hProcess9"/>
    <dgm:cxn modelId="{6025ADD6-B9E9-C449-8CB9-B4E4BA115957}" srcId="{ED75E96D-A01F-FF4C-BD4B-DD6388D2D99A}" destId="{66D55EDE-E808-B748-8B09-952F58F7C458}" srcOrd="9" destOrd="0" parTransId="{F96DFCE8-7BB9-7B4E-925D-87A78F3AA2DF}" sibTransId="{D11F0CCA-4E05-F64D-8569-56ADC099B982}"/>
    <dgm:cxn modelId="{E2FD14E6-14ED-C74F-9601-3A2125ED68E1}" type="presOf" srcId="{48C6D345-6713-6C44-A0E2-A8ACDAEF55DB}" destId="{87BAF1D3-65FF-0D49-A12B-1138361728E5}" srcOrd="0" destOrd="0" presId="urn:microsoft.com/office/officeart/2005/8/layout/hProcess9"/>
    <dgm:cxn modelId="{70EFA1EE-0CD9-C443-8C90-ECC7C638B445}" type="presOf" srcId="{46925FEC-D7E7-144C-87A7-5B4110BA7270}" destId="{499A73F4-8E33-B647-94B6-89C44EE9769C}" srcOrd="0" destOrd="0" presId="urn:microsoft.com/office/officeart/2005/8/layout/hProcess9"/>
    <dgm:cxn modelId="{E98CC8F9-5791-6F4B-89BB-5BCC02037869}" srcId="{ED75E96D-A01F-FF4C-BD4B-DD6388D2D99A}" destId="{CEB4ABAE-50D1-BC4C-9530-6BC3F9D658E4}" srcOrd="4" destOrd="0" parTransId="{DF3AF912-F10A-1E48-8F92-687C1545A501}" sibTransId="{B205CA2F-8165-B54B-A41C-D753A07D09AF}"/>
    <dgm:cxn modelId="{8781CBE8-D46B-6041-A37D-1FF9324DF082}" type="presParOf" srcId="{89B7526E-E29E-A248-8337-D56F23CA174C}" destId="{71C4F6FE-290C-6F45-8407-F6847E729BF9}" srcOrd="0" destOrd="0" presId="urn:microsoft.com/office/officeart/2005/8/layout/hProcess9"/>
    <dgm:cxn modelId="{BDB2CFFA-EF29-C24E-A399-E6223871E619}" type="presParOf" srcId="{89B7526E-E29E-A248-8337-D56F23CA174C}" destId="{1E3145F5-8FE8-A043-AECB-4A27E125AF32}" srcOrd="1" destOrd="0" presId="urn:microsoft.com/office/officeart/2005/8/layout/hProcess9"/>
    <dgm:cxn modelId="{49DA1C47-EDEF-6A44-B24D-D9419A2E9FFC}" type="presParOf" srcId="{1E3145F5-8FE8-A043-AECB-4A27E125AF32}" destId="{499A73F4-8E33-B647-94B6-89C44EE9769C}" srcOrd="0" destOrd="0" presId="urn:microsoft.com/office/officeart/2005/8/layout/hProcess9"/>
    <dgm:cxn modelId="{6AF8C36D-FE4A-2C43-9939-4F553ADBCB33}" type="presParOf" srcId="{1E3145F5-8FE8-A043-AECB-4A27E125AF32}" destId="{1EBACA32-A598-4847-8B49-885AA4E7B562}" srcOrd="1" destOrd="0" presId="urn:microsoft.com/office/officeart/2005/8/layout/hProcess9"/>
    <dgm:cxn modelId="{9CEA6B00-8976-6D45-91D2-C740BCF6BFB1}" type="presParOf" srcId="{1E3145F5-8FE8-A043-AECB-4A27E125AF32}" destId="{6F09136A-3C5C-094F-9F2F-BEA923212C14}" srcOrd="2" destOrd="0" presId="urn:microsoft.com/office/officeart/2005/8/layout/hProcess9"/>
    <dgm:cxn modelId="{2ACA6299-7EDD-A94E-A6DB-788EFF8792B8}" type="presParOf" srcId="{1E3145F5-8FE8-A043-AECB-4A27E125AF32}" destId="{40602CC2-603E-3D48-99EE-812D1A05BAF0}" srcOrd="3" destOrd="0" presId="urn:microsoft.com/office/officeart/2005/8/layout/hProcess9"/>
    <dgm:cxn modelId="{F9FA46D2-9A96-E146-B643-2974673D33F5}" type="presParOf" srcId="{1E3145F5-8FE8-A043-AECB-4A27E125AF32}" destId="{B43FCBBA-5429-8C42-A893-7113CDD7DEC7}" srcOrd="4" destOrd="0" presId="urn:microsoft.com/office/officeart/2005/8/layout/hProcess9"/>
    <dgm:cxn modelId="{188E99D4-5E4A-FF4A-86D2-F0ADD0CFFF45}" type="presParOf" srcId="{1E3145F5-8FE8-A043-AECB-4A27E125AF32}" destId="{FB7B4E7E-2B7F-474C-9E61-88F6A2C8CAA5}" srcOrd="5" destOrd="0" presId="urn:microsoft.com/office/officeart/2005/8/layout/hProcess9"/>
    <dgm:cxn modelId="{BB9B4BC4-B141-6D4F-BCCE-FF804B0DA22C}" type="presParOf" srcId="{1E3145F5-8FE8-A043-AECB-4A27E125AF32}" destId="{6023C43A-B09D-A24D-B7BE-B0EE16C65771}" srcOrd="6" destOrd="0" presId="urn:microsoft.com/office/officeart/2005/8/layout/hProcess9"/>
    <dgm:cxn modelId="{AB416FFE-24B4-C94A-B4BC-37B346AA0304}" type="presParOf" srcId="{1E3145F5-8FE8-A043-AECB-4A27E125AF32}" destId="{19944B89-7A94-054F-A7B3-3B985AD74072}" srcOrd="7" destOrd="0" presId="urn:microsoft.com/office/officeart/2005/8/layout/hProcess9"/>
    <dgm:cxn modelId="{09648944-47C7-7A43-8E22-89F76ACA3123}" type="presParOf" srcId="{1E3145F5-8FE8-A043-AECB-4A27E125AF32}" destId="{BCDF75A3-EE4E-9E41-BD7A-F459D7E2A7A6}" srcOrd="8" destOrd="0" presId="urn:microsoft.com/office/officeart/2005/8/layout/hProcess9"/>
    <dgm:cxn modelId="{73940991-B6B3-334F-B2A8-1FC08C90B174}" type="presParOf" srcId="{1E3145F5-8FE8-A043-AECB-4A27E125AF32}" destId="{12DBA856-BA83-E34B-86B0-9AFC9F834A5E}" srcOrd="9" destOrd="0" presId="urn:microsoft.com/office/officeart/2005/8/layout/hProcess9"/>
    <dgm:cxn modelId="{B0DAC370-A3EA-C346-8298-3251EC2A0A88}" type="presParOf" srcId="{1E3145F5-8FE8-A043-AECB-4A27E125AF32}" destId="{E1EDD75D-CE82-004E-B5A9-F514EB2485F9}" srcOrd="10" destOrd="0" presId="urn:microsoft.com/office/officeart/2005/8/layout/hProcess9"/>
    <dgm:cxn modelId="{CF8B5702-962F-A748-AD0B-B2076811F143}" type="presParOf" srcId="{1E3145F5-8FE8-A043-AECB-4A27E125AF32}" destId="{1C828481-4F34-F741-A984-B17772C0FC96}" srcOrd="11" destOrd="0" presId="urn:microsoft.com/office/officeart/2005/8/layout/hProcess9"/>
    <dgm:cxn modelId="{784AA3F9-EE77-F040-9A3F-F5108C6AF5A9}" type="presParOf" srcId="{1E3145F5-8FE8-A043-AECB-4A27E125AF32}" destId="{87BAF1D3-65FF-0D49-A12B-1138361728E5}" srcOrd="12" destOrd="0" presId="urn:microsoft.com/office/officeart/2005/8/layout/hProcess9"/>
    <dgm:cxn modelId="{C965FCFF-4821-1A43-8CF6-AF520C0C1459}" type="presParOf" srcId="{1E3145F5-8FE8-A043-AECB-4A27E125AF32}" destId="{9B52B452-377E-924D-A5D2-91061B437915}" srcOrd="13" destOrd="0" presId="urn:microsoft.com/office/officeart/2005/8/layout/hProcess9"/>
    <dgm:cxn modelId="{C902E6B6-F06E-E741-A4B5-A3E8270649E2}" type="presParOf" srcId="{1E3145F5-8FE8-A043-AECB-4A27E125AF32}" destId="{F5D2A778-5A7C-1F48-9041-42B20134E277}" srcOrd="14" destOrd="0" presId="urn:microsoft.com/office/officeart/2005/8/layout/hProcess9"/>
    <dgm:cxn modelId="{E3A96FEC-A94F-924E-8365-0359A25FFA42}" type="presParOf" srcId="{1E3145F5-8FE8-A043-AECB-4A27E125AF32}" destId="{E77D951E-DD3D-EE46-A341-BAF7BBDEF8C0}" srcOrd="15" destOrd="0" presId="urn:microsoft.com/office/officeart/2005/8/layout/hProcess9"/>
    <dgm:cxn modelId="{1915DE07-20C2-E84A-B5A5-79BC982E537B}" type="presParOf" srcId="{1E3145F5-8FE8-A043-AECB-4A27E125AF32}" destId="{F9E2CEA1-83D0-C247-924A-96FAD57B7293}" srcOrd="16" destOrd="0" presId="urn:microsoft.com/office/officeart/2005/8/layout/hProcess9"/>
    <dgm:cxn modelId="{EE6AEBF8-76E2-5B49-BA36-1B8AD8188220}" type="presParOf" srcId="{1E3145F5-8FE8-A043-AECB-4A27E125AF32}" destId="{3965F6D0-0C25-C244-B15F-77A511755BFF}" srcOrd="17" destOrd="0" presId="urn:microsoft.com/office/officeart/2005/8/layout/hProcess9"/>
    <dgm:cxn modelId="{FF68AB06-304B-9147-9E05-B73660B64311}" type="presParOf" srcId="{1E3145F5-8FE8-A043-AECB-4A27E125AF32}" destId="{CE673CBB-5760-2F46-B9F1-723F3CE36778}" srcOrd="18" destOrd="0" presId="urn:microsoft.com/office/officeart/2005/8/layout/hProcess9"/>
    <dgm:cxn modelId="{2A8BBE6A-5879-1446-A9DD-240B9BA5D279}" type="presParOf" srcId="{1E3145F5-8FE8-A043-AECB-4A27E125AF32}" destId="{07C9A5EC-25B7-9341-A619-EE86FD442E53}" srcOrd="19" destOrd="0" presId="urn:microsoft.com/office/officeart/2005/8/layout/hProcess9"/>
    <dgm:cxn modelId="{99EDF29D-0226-484A-9843-C3834133F553}" type="presParOf" srcId="{1E3145F5-8FE8-A043-AECB-4A27E125AF32}" destId="{46C2F238-00A8-3E4D-BAF9-4D8055719B9D}" srcOrd="2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D8C3A3-2976-9549-8EE7-9ACD7E6CEE6D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B984284-3D0B-F04F-AD60-A2C67DD80E7B}">
      <dgm:prSet/>
      <dgm:spPr/>
      <dgm:t>
        <a:bodyPr/>
        <a:lstStyle/>
        <a:p>
          <a:r>
            <a:rPr lang="nb-NO"/>
            <a:t>Gitflow</a:t>
          </a:r>
          <a:endParaRPr lang="en-NO" dirty="0"/>
        </a:p>
      </dgm:t>
    </dgm:pt>
    <dgm:pt modelId="{2780F287-7E3C-6B44-BD30-B10243AEA611}" type="parTrans" cxnId="{25AE5A2E-82A3-FF47-9904-BFABC53AFC57}">
      <dgm:prSet/>
      <dgm:spPr/>
      <dgm:t>
        <a:bodyPr/>
        <a:lstStyle/>
        <a:p>
          <a:endParaRPr lang="en-GB"/>
        </a:p>
      </dgm:t>
    </dgm:pt>
    <dgm:pt modelId="{E53E0762-4D42-DE4B-A5EB-3A0F8C4B9012}" type="sibTrans" cxnId="{25AE5A2E-82A3-FF47-9904-BFABC53AFC57}">
      <dgm:prSet/>
      <dgm:spPr/>
      <dgm:t>
        <a:bodyPr/>
        <a:lstStyle/>
        <a:p>
          <a:endParaRPr lang="en-GB"/>
        </a:p>
      </dgm:t>
    </dgm:pt>
    <dgm:pt modelId="{57C4C0AD-D573-0841-90C9-165F2947E5EB}">
      <dgm:prSet/>
      <dgm:spPr/>
      <dgm:t>
        <a:bodyPr/>
        <a:lstStyle/>
        <a:p>
          <a:r>
            <a:rPr lang="nb-NO"/>
            <a:t>Trunk-based</a:t>
          </a:r>
          <a:endParaRPr lang="en-NO"/>
        </a:p>
      </dgm:t>
    </dgm:pt>
    <dgm:pt modelId="{4FE547CD-ED0F-4B49-80A1-0D0929EB13D9}" type="parTrans" cxnId="{DAD49592-6FCB-B742-A6AD-03E0DDC0885C}">
      <dgm:prSet/>
      <dgm:spPr/>
      <dgm:t>
        <a:bodyPr/>
        <a:lstStyle/>
        <a:p>
          <a:endParaRPr lang="en-GB"/>
        </a:p>
      </dgm:t>
    </dgm:pt>
    <dgm:pt modelId="{4548A964-3FF9-1747-A173-92C05909D479}" type="sibTrans" cxnId="{DAD49592-6FCB-B742-A6AD-03E0DDC0885C}">
      <dgm:prSet/>
      <dgm:spPr/>
      <dgm:t>
        <a:bodyPr/>
        <a:lstStyle/>
        <a:p>
          <a:endParaRPr lang="en-GB"/>
        </a:p>
      </dgm:t>
    </dgm:pt>
    <dgm:pt modelId="{3608DA4B-B735-6A4E-B8F1-DFEA897C3906}" type="pres">
      <dgm:prSet presAssocID="{56D8C3A3-2976-9549-8EE7-9ACD7E6CEE6D}" presName="linearFlow" presStyleCnt="0">
        <dgm:presLayoutVars>
          <dgm:dir/>
          <dgm:resizeHandles val="exact"/>
        </dgm:presLayoutVars>
      </dgm:prSet>
      <dgm:spPr/>
    </dgm:pt>
    <dgm:pt modelId="{3E6FA9B8-2283-2849-87AA-876A4C42DFBC}" type="pres">
      <dgm:prSet presAssocID="{7B984284-3D0B-F04F-AD60-A2C67DD80E7B}" presName="composite" presStyleCnt="0"/>
      <dgm:spPr/>
    </dgm:pt>
    <dgm:pt modelId="{C97EC156-1503-B54F-A72F-5E083AA34037}" type="pres">
      <dgm:prSet presAssocID="{7B984284-3D0B-F04F-AD60-A2C67DD80E7B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 with solid fill"/>
        </a:ext>
      </dgm:extLst>
    </dgm:pt>
    <dgm:pt modelId="{F5FD4A5F-93B6-E14F-934B-A253297C2521}" type="pres">
      <dgm:prSet presAssocID="{7B984284-3D0B-F04F-AD60-A2C67DD80E7B}" presName="txShp" presStyleLbl="node1" presStyleIdx="0" presStyleCnt="2">
        <dgm:presLayoutVars>
          <dgm:bulletEnabled val="1"/>
        </dgm:presLayoutVars>
      </dgm:prSet>
      <dgm:spPr/>
    </dgm:pt>
    <dgm:pt modelId="{2AAD4EA0-E44A-934A-9A2A-BAF49F305C67}" type="pres">
      <dgm:prSet presAssocID="{E53E0762-4D42-DE4B-A5EB-3A0F8C4B9012}" presName="spacing" presStyleCnt="0"/>
      <dgm:spPr/>
    </dgm:pt>
    <dgm:pt modelId="{6879C149-0382-D341-A412-62032718444F}" type="pres">
      <dgm:prSet presAssocID="{57C4C0AD-D573-0841-90C9-165F2947E5EB}" presName="composite" presStyleCnt="0"/>
      <dgm:spPr/>
    </dgm:pt>
    <dgm:pt modelId="{3939EC1F-86C8-3D4B-B330-C9BFAA4D209B}" type="pres">
      <dgm:prSet presAssocID="{57C4C0AD-D573-0841-90C9-165F2947E5EB}" presName="imgShp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ee Stump with solid fill"/>
        </a:ext>
      </dgm:extLst>
    </dgm:pt>
    <dgm:pt modelId="{9E62B752-9A4C-7746-9193-ABA5DB00ECED}" type="pres">
      <dgm:prSet presAssocID="{57C4C0AD-D573-0841-90C9-165F2947E5EB}" presName="txShp" presStyleLbl="node1" presStyleIdx="1" presStyleCnt="2">
        <dgm:presLayoutVars>
          <dgm:bulletEnabled val="1"/>
        </dgm:presLayoutVars>
      </dgm:prSet>
      <dgm:spPr/>
    </dgm:pt>
  </dgm:ptLst>
  <dgm:cxnLst>
    <dgm:cxn modelId="{98353C01-05B3-7B4F-ABC2-5B6E7EE6AEA7}" type="presOf" srcId="{56D8C3A3-2976-9549-8EE7-9ACD7E6CEE6D}" destId="{3608DA4B-B735-6A4E-B8F1-DFEA897C3906}" srcOrd="0" destOrd="0" presId="urn:microsoft.com/office/officeart/2005/8/layout/vList3"/>
    <dgm:cxn modelId="{25AE5A2E-82A3-FF47-9904-BFABC53AFC57}" srcId="{56D8C3A3-2976-9549-8EE7-9ACD7E6CEE6D}" destId="{7B984284-3D0B-F04F-AD60-A2C67DD80E7B}" srcOrd="0" destOrd="0" parTransId="{2780F287-7E3C-6B44-BD30-B10243AEA611}" sibTransId="{E53E0762-4D42-DE4B-A5EB-3A0F8C4B9012}"/>
    <dgm:cxn modelId="{DAD49592-6FCB-B742-A6AD-03E0DDC0885C}" srcId="{56D8C3A3-2976-9549-8EE7-9ACD7E6CEE6D}" destId="{57C4C0AD-D573-0841-90C9-165F2947E5EB}" srcOrd="1" destOrd="0" parTransId="{4FE547CD-ED0F-4B49-80A1-0D0929EB13D9}" sibTransId="{4548A964-3FF9-1747-A173-92C05909D479}"/>
    <dgm:cxn modelId="{A10FBE9E-442A-7142-9B46-D45133E374E5}" type="presOf" srcId="{7B984284-3D0B-F04F-AD60-A2C67DD80E7B}" destId="{F5FD4A5F-93B6-E14F-934B-A253297C2521}" srcOrd="0" destOrd="0" presId="urn:microsoft.com/office/officeart/2005/8/layout/vList3"/>
    <dgm:cxn modelId="{176313B8-087A-CA4A-9C29-A3C94A531650}" type="presOf" srcId="{57C4C0AD-D573-0841-90C9-165F2947E5EB}" destId="{9E62B752-9A4C-7746-9193-ABA5DB00ECED}" srcOrd="0" destOrd="0" presId="urn:microsoft.com/office/officeart/2005/8/layout/vList3"/>
    <dgm:cxn modelId="{3D7575FF-1385-3A48-A8EE-22E2C828549A}" type="presParOf" srcId="{3608DA4B-B735-6A4E-B8F1-DFEA897C3906}" destId="{3E6FA9B8-2283-2849-87AA-876A4C42DFBC}" srcOrd="0" destOrd="0" presId="urn:microsoft.com/office/officeart/2005/8/layout/vList3"/>
    <dgm:cxn modelId="{15ACDEB6-24C8-7C4A-A07E-E2E51B8D130E}" type="presParOf" srcId="{3E6FA9B8-2283-2849-87AA-876A4C42DFBC}" destId="{C97EC156-1503-B54F-A72F-5E083AA34037}" srcOrd="0" destOrd="0" presId="urn:microsoft.com/office/officeart/2005/8/layout/vList3"/>
    <dgm:cxn modelId="{7C451A77-AD74-A44B-96E9-DBFE710E05FF}" type="presParOf" srcId="{3E6FA9B8-2283-2849-87AA-876A4C42DFBC}" destId="{F5FD4A5F-93B6-E14F-934B-A253297C2521}" srcOrd="1" destOrd="0" presId="urn:microsoft.com/office/officeart/2005/8/layout/vList3"/>
    <dgm:cxn modelId="{5E7EB8FE-416E-BC4C-B85A-5E8D032739DA}" type="presParOf" srcId="{3608DA4B-B735-6A4E-B8F1-DFEA897C3906}" destId="{2AAD4EA0-E44A-934A-9A2A-BAF49F305C67}" srcOrd="1" destOrd="0" presId="urn:microsoft.com/office/officeart/2005/8/layout/vList3"/>
    <dgm:cxn modelId="{AF2C00F6-145A-3045-8D88-9C0480F56648}" type="presParOf" srcId="{3608DA4B-B735-6A4E-B8F1-DFEA897C3906}" destId="{6879C149-0382-D341-A412-62032718444F}" srcOrd="2" destOrd="0" presId="urn:microsoft.com/office/officeart/2005/8/layout/vList3"/>
    <dgm:cxn modelId="{F55E475E-28AC-DF47-AE13-3D4656A8506A}" type="presParOf" srcId="{6879C149-0382-D341-A412-62032718444F}" destId="{3939EC1F-86C8-3D4B-B330-C9BFAA4D209B}" srcOrd="0" destOrd="0" presId="urn:microsoft.com/office/officeart/2005/8/layout/vList3"/>
    <dgm:cxn modelId="{7B163D21-2F6B-1D47-A1A5-8329782EB134}" type="presParOf" srcId="{6879C149-0382-D341-A412-62032718444F}" destId="{9E62B752-9A4C-7746-9193-ABA5DB00ECE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F8BEF6-A902-C14B-ADBE-1EE664BFBE9C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DD07AEA-3490-7540-B00A-388A1668DECD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Integration</a:t>
          </a:r>
        </a:p>
      </dgm:t>
    </dgm:pt>
    <dgm:pt modelId="{23AAB19F-4C27-EF4C-8106-7DFDCBCF7B8B}" type="parTrans" cxnId="{A7E6F8F2-F552-E043-AD7D-B2447EABDF55}">
      <dgm:prSet/>
      <dgm:spPr/>
      <dgm:t>
        <a:bodyPr/>
        <a:lstStyle/>
        <a:p>
          <a:endParaRPr lang="en-GB"/>
        </a:p>
      </dgm:t>
    </dgm:pt>
    <dgm:pt modelId="{45579420-294B-D240-83DA-B93FD70C4D56}" type="sibTrans" cxnId="{A7E6F8F2-F552-E043-AD7D-B2447EABDF55}">
      <dgm:prSet/>
      <dgm:spPr/>
      <dgm:t>
        <a:bodyPr/>
        <a:lstStyle/>
        <a:p>
          <a:endParaRPr lang="en-GB"/>
        </a:p>
      </dgm:t>
    </dgm:pt>
    <dgm:pt modelId="{D400B62C-2995-364B-9929-B7D9528A726B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Delivery</a:t>
          </a:r>
        </a:p>
      </dgm:t>
    </dgm:pt>
    <dgm:pt modelId="{7FF60692-D0AA-C549-B957-64E21B6F8753}" type="parTrans" cxnId="{7CD09935-20D1-CE4D-A3E7-F75B6A37392A}">
      <dgm:prSet/>
      <dgm:spPr/>
      <dgm:t>
        <a:bodyPr/>
        <a:lstStyle/>
        <a:p>
          <a:endParaRPr lang="en-GB"/>
        </a:p>
      </dgm:t>
    </dgm:pt>
    <dgm:pt modelId="{412B8EE0-E3B5-194A-8930-8636E842F746}" type="sibTrans" cxnId="{7CD09935-20D1-CE4D-A3E7-F75B6A37392A}">
      <dgm:prSet/>
      <dgm:spPr/>
      <dgm:t>
        <a:bodyPr/>
        <a:lstStyle/>
        <a:p>
          <a:endParaRPr lang="en-GB"/>
        </a:p>
      </dgm:t>
    </dgm:pt>
    <dgm:pt modelId="{A205C904-D0CA-FD46-B9D5-C18B78223D14}">
      <dgm:prSet phldrT="[Text]"/>
      <dgm:spPr/>
      <dgm:t>
        <a:bodyPr/>
        <a:lstStyle/>
        <a:p>
          <a:r>
            <a:rPr lang="en-GB" dirty="0" err="1"/>
            <a:t>Continous</a:t>
          </a:r>
          <a:r>
            <a:rPr lang="en-GB" dirty="0"/>
            <a:t> Deployment</a:t>
          </a:r>
        </a:p>
      </dgm:t>
    </dgm:pt>
    <dgm:pt modelId="{271308C2-E8C0-7F4B-A66E-DF225307AF81}" type="parTrans" cxnId="{17760A44-1FFD-8E40-AD36-A11A496520DA}">
      <dgm:prSet/>
      <dgm:spPr/>
      <dgm:t>
        <a:bodyPr/>
        <a:lstStyle/>
        <a:p>
          <a:endParaRPr lang="en-GB"/>
        </a:p>
      </dgm:t>
    </dgm:pt>
    <dgm:pt modelId="{7E76AF85-D267-334C-849C-5036C557D16D}" type="sibTrans" cxnId="{17760A44-1FFD-8E40-AD36-A11A496520DA}">
      <dgm:prSet/>
      <dgm:spPr/>
      <dgm:t>
        <a:bodyPr/>
        <a:lstStyle/>
        <a:p>
          <a:endParaRPr lang="en-GB"/>
        </a:p>
      </dgm:t>
    </dgm:pt>
    <dgm:pt modelId="{2845DAAF-645F-8846-9E36-CFD0C889E57B}">
      <dgm:prSet phldrT="[Text]"/>
      <dgm:spPr/>
      <dgm:t>
        <a:bodyPr/>
        <a:lstStyle/>
        <a:p>
          <a:r>
            <a:rPr lang="en-GB" dirty="0"/>
            <a:t>Merge back into main as often as possible</a:t>
          </a:r>
        </a:p>
      </dgm:t>
    </dgm:pt>
    <dgm:pt modelId="{0B73E37C-E09C-0E46-9D40-260D0057D992}" type="parTrans" cxnId="{E38727A0-6668-7F4C-91D6-8167652996A4}">
      <dgm:prSet/>
      <dgm:spPr/>
      <dgm:t>
        <a:bodyPr/>
        <a:lstStyle/>
        <a:p>
          <a:endParaRPr lang="en-GB"/>
        </a:p>
      </dgm:t>
    </dgm:pt>
    <dgm:pt modelId="{1285194B-F3DE-F747-86C0-322EE164AD46}" type="sibTrans" cxnId="{E38727A0-6668-7F4C-91D6-8167652996A4}">
      <dgm:prSet/>
      <dgm:spPr/>
      <dgm:t>
        <a:bodyPr/>
        <a:lstStyle/>
        <a:p>
          <a:endParaRPr lang="en-GB"/>
        </a:p>
      </dgm:t>
    </dgm:pt>
    <dgm:pt modelId="{BA94F45B-B967-B643-9002-792837E5A9BE}">
      <dgm:prSet phldrT="[Text]"/>
      <dgm:spPr/>
      <dgm:t>
        <a:bodyPr/>
        <a:lstStyle/>
        <a:p>
          <a:r>
            <a:rPr lang="en-GB" dirty="0"/>
            <a:t>Automatically deploy code changes to a testing and/or production environment</a:t>
          </a:r>
        </a:p>
      </dgm:t>
    </dgm:pt>
    <dgm:pt modelId="{8F9E17CD-9379-684E-8173-2322ED4415AD}" type="parTrans" cxnId="{5A795B56-3510-E84A-B37F-BC98280B7504}">
      <dgm:prSet/>
      <dgm:spPr/>
      <dgm:t>
        <a:bodyPr/>
        <a:lstStyle/>
        <a:p>
          <a:endParaRPr lang="en-GB"/>
        </a:p>
      </dgm:t>
    </dgm:pt>
    <dgm:pt modelId="{1B21C42E-7ECE-2C40-9E62-BA483435B1B0}" type="sibTrans" cxnId="{5A795B56-3510-E84A-B37F-BC98280B7504}">
      <dgm:prSet/>
      <dgm:spPr/>
      <dgm:t>
        <a:bodyPr/>
        <a:lstStyle/>
        <a:p>
          <a:endParaRPr lang="en-GB"/>
        </a:p>
      </dgm:t>
    </dgm:pt>
    <dgm:pt modelId="{5586D5A2-B033-1143-B145-FD4FC18C9876}">
      <dgm:prSet phldrT="[Text]"/>
      <dgm:spPr/>
      <dgm:t>
        <a:bodyPr/>
        <a:lstStyle/>
        <a:p>
          <a:r>
            <a:rPr lang="en-GB" dirty="0"/>
            <a:t>Every change that passes the deploy pipeline is delivered to the customer</a:t>
          </a:r>
        </a:p>
      </dgm:t>
    </dgm:pt>
    <dgm:pt modelId="{5B7B9D40-BD05-474D-B983-345BBC646373}" type="parTrans" cxnId="{262C781A-3067-5045-AC00-F39221E2A564}">
      <dgm:prSet/>
      <dgm:spPr/>
      <dgm:t>
        <a:bodyPr/>
        <a:lstStyle/>
        <a:p>
          <a:endParaRPr lang="en-GB"/>
        </a:p>
      </dgm:t>
    </dgm:pt>
    <dgm:pt modelId="{857A743E-D0E9-3448-B47F-60AC3EF7F867}" type="sibTrans" cxnId="{262C781A-3067-5045-AC00-F39221E2A564}">
      <dgm:prSet/>
      <dgm:spPr/>
      <dgm:t>
        <a:bodyPr/>
        <a:lstStyle/>
        <a:p>
          <a:endParaRPr lang="en-GB"/>
        </a:p>
      </dgm:t>
    </dgm:pt>
    <dgm:pt modelId="{3DA60AC4-864C-0548-9B46-6150F939310E}" type="pres">
      <dgm:prSet presAssocID="{8BF8BEF6-A902-C14B-ADBE-1EE664BFBE9C}" presName="linear" presStyleCnt="0">
        <dgm:presLayoutVars>
          <dgm:dir/>
          <dgm:animLvl val="lvl"/>
          <dgm:resizeHandles val="exact"/>
        </dgm:presLayoutVars>
      </dgm:prSet>
      <dgm:spPr/>
    </dgm:pt>
    <dgm:pt modelId="{A4A985DE-FFEA-8944-BF26-5A8E2DA75720}" type="pres">
      <dgm:prSet presAssocID="{FDD07AEA-3490-7540-B00A-388A1668DECD}" presName="parentLin" presStyleCnt="0"/>
      <dgm:spPr/>
    </dgm:pt>
    <dgm:pt modelId="{3618E4D5-EDB9-474C-AC2F-7D47A07BAF76}" type="pres">
      <dgm:prSet presAssocID="{FDD07AEA-3490-7540-B00A-388A1668DECD}" presName="parentLeftMargin" presStyleLbl="node1" presStyleIdx="0" presStyleCnt="3"/>
      <dgm:spPr/>
    </dgm:pt>
    <dgm:pt modelId="{78C47461-8554-B347-9DE2-99EE230A7B15}" type="pres">
      <dgm:prSet presAssocID="{FDD07AEA-3490-7540-B00A-388A1668DE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7A4F422-6DDC-4843-B1A8-6359A7079286}" type="pres">
      <dgm:prSet presAssocID="{FDD07AEA-3490-7540-B00A-388A1668DECD}" presName="negativeSpace" presStyleCnt="0"/>
      <dgm:spPr/>
    </dgm:pt>
    <dgm:pt modelId="{0DED2FED-AC90-8746-AA6D-C2C9601EFFF7}" type="pres">
      <dgm:prSet presAssocID="{FDD07AEA-3490-7540-B00A-388A1668DECD}" presName="childText" presStyleLbl="conFgAcc1" presStyleIdx="0" presStyleCnt="3">
        <dgm:presLayoutVars>
          <dgm:bulletEnabled val="1"/>
        </dgm:presLayoutVars>
      </dgm:prSet>
      <dgm:spPr/>
    </dgm:pt>
    <dgm:pt modelId="{6A9C9A21-8DBA-AE47-8FE3-17BDB7E5CC5A}" type="pres">
      <dgm:prSet presAssocID="{45579420-294B-D240-83DA-B93FD70C4D56}" presName="spaceBetweenRectangles" presStyleCnt="0"/>
      <dgm:spPr/>
    </dgm:pt>
    <dgm:pt modelId="{4D5568BD-6B73-004E-9102-566344F03F0E}" type="pres">
      <dgm:prSet presAssocID="{D400B62C-2995-364B-9929-B7D9528A726B}" presName="parentLin" presStyleCnt="0"/>
      <dgm:spPr/>
    </dgm:pt>
    <dgm:pt modelId="{1470BC56-E695-444E-8541-7CF1D3C16993}" type="pres">
      <dgm:prSet presAssocID="{D400B62C-2995-364B-9929-B7D9528A726B}" presName="parentLeftMargin" presStyleLbl="node1" presStyleIdx="0" presStyleCnt="3"/>
      <dgm:spPr/>
    </dgm:pt>
    <dgm:pt modelId="{2B7B34D8-2C00-0842-AFC6-680919C47182}" type="pres">
      <dgm:prSet presAssocID="{D400B62C-2995-364B-9929-B7D9528A7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5A6E2B-D2D8-EC43-8481-0B857CAF9FBF}" type="pres">
      <dgm:prSet presAssocID="{D400B62C-2995-364B-9929-B7D9528A726B}" presName="negativeSpace" presStyleCnt="0"/>
      <dgm:spPr/>
    </dgm:pt>
    <dgm:pt modelId="{35FBEEEE-9B87-0241-BD06-3D6D8AD472E4}" type="pres">
      <dgm:prSet presAssocID="{D400B62C-2995-364B-9929-B7D9528A726B}" presName="childText" presStyleLbl="conFgAcc1" presStyleIdx="1" presStyleCnt="3">
        <dgm:presLayoutVars>
          <dgm:bulletEnabled val="1"/>
        </dgm:presLayoutVars>
      </dgm:prSet>
      <dgm:spPr/>
    </dgm:pt>
    <dgm:pt modelId="{4D270199-8F74-AF4B-B6A2-BC8A075C0BD0}" type="pres">
      <dgm:prSet presAssocID="{412B8EE0-E3B5-194A-8930-8636E842F746}" presName="spaceBetweenRectangles" presStyleCnt="0"/>
      <dgm:spPr/>
    </dgm:pt>
    <dgm:pt modelId="{C2C1611C-8533-684A-89FC-7D5E629BF2A7}" type="pres">
      <dgm:prSet presAssocID="{A205C904-D0CA-FD46-B9D5-C18B78223D14}" presName="parentLin" presStyleCnt="0"/>
      <dgm:spPr/>
    </dgm:pt>
    <dgm:pt modelId="{08289DDC-387E-ED45-89D8-0129AF81FE98}" type="pres">
      <dgm:prSet presAssocID="{A205C904-D0CA-FD46-B9D5-C18B78223D14}" presName="parentLeftMargin" presStyleLbl="node1" presStyleIdx="1" presStyleCnt="3"/>
      <dgm:spPr/>
    </dgm:pt>
    <dgm:pt modelId="{1C9CC659-567F-9B40-B171-CBB8F43E19A6}" type="pres">
      <dgm:prSet presAssocID="{A205C904-D0CA-FD46-B9D5-C18B78223D1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504B797-E08B-9743-8F44-DBB346347992}" type="pres">
      <dgm:prSet presAssocID="{A205C904-D0CA-FD46-B9D5-C18B78223D14}" presName="negativeSpace" presStyleCnt="0"/>
      <dgm:spPr/>
    </dgm:pt>
    <dgm:pt modelId="{E2239CF6-78DD-9D4B-9B77-4385EB36BE74}" type="pres">
      <dgm:prSet presAssocID="{A205C904-D0CA-FD46-B9D5-C18B78223D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2C781A-3067-5045-AC00-F39221E2A564}" srcId="{A205C904-D0CA-FD46-B9D5-C18B78223D14}" destId="{5586D5A2-B033-1143-B145-FD4FC18C9876}" srcOrd="0" destOrd="0" parTransId="{5B7B9D40-BD05-474D-B983-345BBC646373}" sibTransId="{857A743E-D0E9-3448-B47F-60AC3EF7F867}"/>
    <dgm:cxn modelId="{C393281B-8E17-BF42-9147-E5AED5006E10}" type="presOf" srcId="{A205C904-D0CA-FD46-B9D5-C18B78223D14}" destId="{08289DDC-387E-ED45-89D8-0129AF81FE98}" srcOrd="0" destOrd="0" presId="urn:microsoft.com/office/officeart/2005/8/layout/list1"/>
    <dgm:cxn modelId="{7CD09935-20D1-CE4D-A3E7-F75B6A37392A}" srcId="{8BF8BEF6-A902-C14B-ADBE-1EE664BFBE9C}" destId="{D400B62C-2995-364B-9929-B7D9528A726B}" srcOrd="1" destOrd="0" parTransId="{7FF60692-D0AA-C549-B957-64E21B6F8753}" sibTransId="{412B8EE0-E3B5-194A-8930-8636E842F746}"/>
    <dgm:cxn modelId="{17760A44-1FFD-8E40-AD36-A11A496520DA}" srcId="{8BF8BEF6-A902-C14B-ADBE-1EE664BFBE9C}" destId="{A205C904-D0CA-FD46-B9D5-C18B78223D14}" srcOrd="2" destOrd="0" parTransId="{271308C2-E8C0-7F4B-A66E-DF225307AF81}" sibTransId="{7E76AF85-D267-334C-849C-5036C557D16D}"/>
    <dgm:cxn modelId="{2FAFB154-8B4D-FD4D-AD60-C37094D5ED26}" type="presOf" srcId="{BA94F45B-B967-B643-9002-792837E5A9BE}" destId="{35FBEEEE-9B87-0241-BD06-3D6D8AD472E4}" srcOrd="0" destOrd="0" presId="urn:microsoft.com/office/officeart/2005/8/layout/list1"/>
    <dgm:cxn modelId="{5A795B56-3510-E84A-B37F-BC98280B7504}" srcId="{D400B62C-2995-364B-9929-B7D9528A726B}" destId="{BA94F45B-B967-B643-9002-792837E5A9BE}" srcOrd="0" destOrd="0" parTransId="{8F9E17CD-9379-684E-8173-2322ED4415AD}" sibTransId="{1B21C42E-7ECE-2C40-9E62-BA483435B1B0}"/>
    <dgm:cxn modelId="{C4A4BE6E-F92F-FB4F-9465-29778277A0FA}" type="presOf" srcId="{FDD07AEA-3490-7540-B00A-388A1668DECD}" destId="{78C47461-8554-B347-9DE2-99EE230A7B15}" srcOrd="1" destOrd="0" presId="urn:microsoft.com/office/officeart/2005/8/layout/list1"/>
    <dgm:cxn modelId="{B46E498E-2980-8A4A-ACC0-9B7739C15F4F}" type="presOf" srcId="{FDD07AEA-3490-7540-B00A-388A1668DECD}" destId="{3618E4D5-EDB9-474C-AC2F-7D47A07BAF76}" srcOrd="0" destOrd="0" presId="urn:microsoft.com/office/officeart/2005/8/layout/list1"/>
    <dgm:cxn modelId="{784A5D94-697E-6948-9001-C0EA9F06F603}" type="presOf" srcId="{5586D5A2-B033-1143-B145-FD4FC18C9876}" destId="{E2239CF6-78DD-9D4B-9B77-4385EB36BE74}" srcOrd="0" destOrd="0" presId="urn:microsoft.com/office/officeart/2005/8/layout/list1"/>
    <dgm:cxn modelId="{E38727A0-6668-7F4C-91D6-8167652996A4}" srcId="{FDD07AEA-3490-7540-B00A-388A1668DECD}" destId="{2845DAAF-645F-8846-9E36-CFD0C889E57B}" srcOrd="0" destOrd="0" parTransId="{0B73E37C-E09C-0E46-9D40-260D0057D992}" sibTransId="{1285194B-F3DE-F747-86C0-322EE164AD46}"/>
    <dgm:cxn modelId="{6E50AEA3-20A9-AA4C-9CF1-7C59A9F5EC4B}" type="presOf" srcId="{8BF8BEF6-A902-C14B-ADBE-1EE664BFBE9C}" destId="{3DA60AC4-864C-0548-9B46-6150F939310E}" srcOrd="0" destOrd="0" presId="urn:microsoft.com/office/officeart/2005/8/layout/list1"/>
    <dgm:cxn modelId="{0C3100E2-ADE8-224B-9BCE-9B8EE8946413}" type="presOf" srcId="{D400B62C-2995-364B-9929-B7D9528A726B}" destId="{2B7B34D8-2C00-0842-AFC6-680919C47182}" srcOrd="1" destOrd="0" presId="urn:microsoft.com/office/officeart/2005/8/layout/list1"/>
    <dgm:cxn modelId="{E3DB89EE-17A2-F542-8E66-7EBC907B50FB}" type="presOf" srcId="{A205C904-D0CA-FD46-B9D5-C18B78223D14}" destId="{1C9CC659-567F-9B40-B171-CBB8F43E19A6}" srcOrd="1" destOrd="0" presId="urn:microsoft.com/office/officeart/2005/8/layout/list1"/>
    <dgm:cxn modelId="{A7E6F8F2-F552-E043-AD7D-B2447EABDF55}" srcId="{8BF8BEF6-A902-C14B-ADBE-1EE664BFBE9C}" destId="{FDD07AEA-3490-7540-B00A-388A1668DECD}" srcOrd="0" destOrd="0" parTransId="{23AAB19F-4C27-EF4C-8106-7DFDCBCF7B8B}" sibTransId="{45579420-294B-D240-83DA-B93FD70C4D56}"/>
    <dgm:cxn modelId="{E9DDADFC-FAE2-694E-99C2-429C6C2BB3DA}" type="presOf" srcId="{2845DAAF-645F-8846-9E36-CFD0C889E57B}" destId="{0DED2FED-AC90-8746-AA6D-C2C9601EFFF7}" srcOrd="0" destOrd="0" presId="urn:microsoft.com/office/officeart/2005/8/layout/list1"/>
    <dgm:cxn modelId="{10FD4EFD-D109-B647-94A1-E8F13EFF9948}" type="presOf" srcId="{D400B62C-2995-364B-9929-B7D9528A726B}" destId="{1470BC56-E695-444E-8541-7CF1D3C16993}" srcOrd="0" destOrd="0" presId="urn:microsoft.com/office/officeart/2005/8/layout/list1"/>
    <dgm:cxn modelId="{B28B8663-1434-C542-A23A-E43A81C918EF}" type="presParOf" srcId="{3DA60AC4-864C-0548-9B46-6150F939310E}" destId="{A4A985DE-FFEA-8944-BF26-5A8E2DA75720}" srcOrd="0" destOrd="0" presId="urn:microsoft.com/office/officeart/2005/8/layout/list1"/>
    <dgm:cxn modelId="{80AF0D2D-2E63-C741-9224-5A88E9BDBEE6}" type="presParOf" srcId="{A4A985DE-FFEA-8944-BF26-5A8E2DA75720}" destId="{3618E4D5-EDB9-474C-AC2F-7D47A07BAF76}" srcOrd="0" destOrd="0" presId="urn:microsoft.com/office/officeart/2005/8/layout/list1"/>
    <dgm:cxn modelId="{26E17CA5-3B68-EF49-96BE-2901B28858FB}" type="presParOf" srcId="{A4A985DE-FFEA-8944-BF26-5A8E2DA75720}" destId="{78C47461-8554-B347-9DE2-99EE230A7B15}" srcOrd="1" destOrd="0" presId="urn:microsoft.com/office/officeart/2005/8/layout/list1"/>
    <dgm:cxn modelId="{27107B65-F8F5-DA46-B244-D9A0698009F3}" type="presParOf" srcId="{3DA60AC4-864C-0548-9B46-6150F939310E}" destId="{67A4F422-6DDC-4843-B1A8-6359A7079286}" srcOrd="1" destOrd="0" presId="urn:microsoft.com/office/officeart/2005/8/layout/list1"/>
    <dgm:cxn modelId="{33D86B26-01F9-1348-B68D-DA8A4FDE5E21}" type="presParOf" srcId="{3DA60AC4-864C-0548-9B46-6150F939310E}" destId="{0DED2FED-AC90-8746-AA6D-C2C9601EFFF7}" srcOrd="2" destOrd="0" presId="urn:microsoft.com/office/officeart/2005/8/layout/list1"/>
    <dgm:cxn modelId="{10EF4F4A-0D17-E14D-B3A9-E957CF1F95A3}" type="presParOf" srcId="{3DA60AC4-864C-0548-9B46-6150F939310E}" destId="{6A9C9A21-8DBA-AE47-8FE3-17BDB7E5CC5A}" srcOrd="3" destOrd="0" presId="urn:microsoft.com/office/officeart/2005/8/layout/list1"/>
    <dgm:cxn modelId="{D6F0AB9A-BFF8-8848-8024-95A248957AA5}" type="presParOf" srcId="{3DA60AC4-864C-0548-9B46-6150F939310E}" destId="{4D5568BD-6B73-004E-9102-566344F03F0E}" srcOrd="4" destOrd="0" presId="urn:microsoft.com/office/officeart/2005/8/layout/list1"/>
    <dgm:cxn modelId="{5CCEBC1D-F475-A046-93A6-0F98B0DB969D}" type="presParOf" srcId="{4D5568BD-6B73-004E-9102-566344F03F0E}" destId="{1470BC56-E695-444E-8541-7CF1D3C16993}" srcOrd="0" destOrd="0" presId="urn:microsoft.com/office/officeart/2005/8/layout/list1"/>
    <dgm:cxn modelId="{6145292C-8AC0-EF4F-988F-17EE310909BE}" type="presParOf" srcId="{4D5568BD-6B73-004E-9102-566344F03F0E}" destId="{2B7B34D8-2C00-0842-AFC6-680919C47182}" srcOrd="1" destOrd="0" presId="urn:microsoft.com/office/officeart/2005/8/layout/list1"/>
    <dgm:cxn modelId="{3C1B3CE3-7043-8745-AF45-F44F227B152D}" type="presParOf" srcId="{3DA60AC4-864C-0548-9B46-6150F939310E}" destId="{0E5A6E2B-D2D8-EC43-8481-0B857CAF9FBF}" srcOrd="5" destOrd="0" presId="urn:microsoft.com/office/officeart/2005/8/layout/list1"/>
    <dgm:cxn modelId="{7E7397CA-4812-D441-8298-1EFA2911BC09}" type="presParOf" srcId="{3DA60AC4-864C-0548-9B46-6150F939310E}" destId="{35FBEEEE-9B87-0241-BD06-3D6D8AD472E4}" srcOrd="6" destOrd="0" presId="urn:microsoft.com/office/officeart/2005/8/layout/list1"/>
    <dgm:cxn modelId="{7889886E-8B1D-E743-9B3D-D1D82E7FF8CF}" type="presParOf" srcId="{3DA60AC4-864C-0548-9B46-6150F939310E}" destId="{4D270199-8F74-AF4B-B6A2-BC8A075C0BD0}" srcOrd="7" destOrd="0" presId="urn:microsoft.com/office/officeart/2005/8/layout/list1"/>
    <dgm:cxn modelId="{CE71E7DE-FA30-4846-86FB-34381FBDB14B}" type="presParOf" srcId="{3DA60AC4-864C-0548-9B46-6150F939310E}" destId="{C2C1611C-8533-684A-89FC-7D5E629BF2A7}" srcOrd="8" destOrd="0" presId="urn:microsoft.com/office/officeart/2005/8/layout/list1"/>
    <dgm:cxn modelId="{C23BF6F7-F8EC-EB48-A4FD-BE07C83FF0BF}" type="presParOf" srcId="{C2C1611C-8533-684A-89FC-7D5E629BF2A7}" destId="{08289DDC-387E-ED45-89D8-0129AF81FE98}" srcOrd="0" destOrd="0" presId="urn:microsoft.com/office/officeart/2005/8/layout/list1"/>
    <dgm:cxn modelId="{5DCF61B5-A2A0-454F-A4DC-641F05A67F70}" type="presParOf" srcId="{C2C1611C-8533-684A-89FC-7D5E629BF2A7}" destId="{1C9CC659-567F-9B40-B171-CBB8F43E19A6}" srcOrd="1" destOrd="0" presId="urn:microsoft.com/office/officeart/2005/8/layout/list1"/>
    <dgm:cxn modelId="{9B252458-D683-7C4E-BC5F-C4135D61ED16}" type="presParOf" srcId="{3DA60AC4-864C-0548-9B46-6150F939310E}" destId="{0504B797-E08B-9743-8F44-DBB346347992}" srcOrd="9" destOrd="0" presId="urn:microsoft.com/office/officeart/2005/8/layout/list1"/>
    <dgm:cxn modelId="{2C2D1EF6-8F9B-0249-97F4-7C0F33A1DF31}" type="presParOf" srcId="{3DA60AC4-864C-0548-9B46-6150F939310E}" destId="{E2239CF6-78DD-9D4B-9B77-4385EB36BE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138F6-52C8-074E-88ED-AE5FBFD930E7}">
      <dsp:nvSpPr>
        <dsp:cNvPr id="0" name=""/>
        <dsp:cNvSpPr/>
      </dsp:nvSpPr>
      <dsp:spPr>
        <a:xfrm>
          <a:off x="238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Common Language Infrastructure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Compiler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JIT Compiler</a:t>
          </a:r>
        </a:p>
      </dsp:txBody>
      <dsp:txXfrm>
        <a:off x="352269" y="1864627"/>
        <a:ext cx="1689411" cy="1689411"/>
      </dsp:txXfrm>
    </dsp:sp>
    <dsp:sp modelId="{BB560CEE-5F87-7544-8EA5-9A71DA883B89}">
      <dsp:nvSpPr>
        <dsp:cNvPr id="0" name=""/>
        <dsp:cNvSpPr/>
      </dsp:nvSpPr>
      <dsp:spPr>
        <a:xfrm>
          <a:off x="191373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Common Language Runtime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Memory management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Type safety</a:t>
          </a:r>
        </a:p>
      </dsp:txBody>
      <dsp:txXfrm>
        <a:off x="2263619" y="1864627"/>
        <a:ext cx="1689411" cy="1689411"/>
      </dsp:txXfrm>
    </dsp:sp>
    <dsp:sp modelId="{85ADEFA7-84FF-A94B-AE1C-7DB90E9630BD}">
      <dsp:nvSpPr>
        <dsp:cNvPr id="0" name=""/>
        <dsp:cNvSpPr/>
      </dsp:nvSpPr>
      <dsp:spPr>
        <a:xfrm>
          <a:off x="382508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Assemblies</a:t>
          </a:r>
        </a:p>
      </dsp:txBody>
      <dsp:txXfrm>
        <a:off x="4174969" y="1864627"/>
        <a:ext cx="1689411" cy="1689411"/>
      </dsp:txXfrm>
    </dsp:sp>
    <dsp:sp modelId="{4823568C-FD18-2F40-BB74-81C99F6AD530}">
      <dsp:nvSpPr>
        <dsp:cNvPr id="0" name=""/>
        <dsp:cNvSpPr/>
      </dsp:nvSpPr>
      <dsp:spPr>
        <a:xfrm>
          <a:off x="5736431" y="1514739"/>
          <a:ext cx="2389187" cy="238918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4130" rIns="13148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Class libraries</a:t>
          </a:r>
        </a:p>
      </dsp:txBody>
      <dsp:txXfrm>
        <a:off x="6086319" y="1864627"/>
        <a:ext cx="1689411" cy="1689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4F6FE-290C-6F45-8407-F6847E729BF9}">
      <dsp:nvSpPr>
        <dsp:cNvPr id="0" name=""/>
        <dsp:cNvSpPr/>
      </dsp:nvSpPr>
      <dsp:spPr>
        <a:xfrm>
          <a:off x="788670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99A73F4-8E33-B647-94B6-89C44EE9769C}">
      <dsp:nvSpPr>
        <dsp:cNvPr id="0" name=""/>
        <dsp:cNvSpPr/>
      </dsp:nvSpPr>
      <dsp:spPr>
        <a:xfrm>
          <a:off x="3336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Hent </a:t>
          </a:r>
          <a:r>
            <a:rPr lang="en-GB" sz="900" kern="1200" dirty="0" err="1"/>
            <a:t>kildekode</a:t>
          </a:r>
          <a:endParaRPr lang="en-GB" sz="900" kern="1200" dirty="0"/>
        </a:p>
      </dsp:txBody>
      <dsp:txXfrm>
        <a:off x="47640" y="1349705"/>
        <a:ext cx="818962" cy="1651927"/>
      </dsp:txXfrm>
    </dsp:sp>
    <dsp:sp modelId="{6F09136A-3C5C-094F-9F2F-BEA923212C14}">
      <dsp:nvSpPr>
        <dsp:cNvPr id="0" name=""/>
        <dsp:cNvSpPr/>
      </dsp:nvSpPr>
      <dsp:spPr>
        <a:xfrm>
          <a:off x="963472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45536"/>
                <a:satOff val="-8393"/>
                <a:lumOff val="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"/>
                <a:satOff val="-8393"/>
                <a:lumOff val="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"/>
                <a:satOff val="-8393"/>
                <a:lumOff val="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Bygg</a:t>
          </a:r>
          <a:r>
            <a:rPr lang="en-GB" sz="900" kern="1200" dirty="0"/>
            <a:t> med </a:t>
          </a:r>
          <a:r>
            <a:rPr lang="en-GB" sz="900" kern="1200" dirty="0" err="1"/>
            <a:t>avhengigheter</a:t>
          </a:r>
          <a:endParaRPr lang="en-GB" sz="900" kern="1200" dirty="0"/>
        </a:p>
      </dsp:txBody>
      <dsp:txXfrm>
        <a:off x="1007776" y="1349705"/>
        <a:ext cx="818962" cy="1651927"/>
      </dsp:txXfrm>
    </dsp:sp>
    <dsp:sp modelId="{B43FCBBA-5429-8C42-A893-7113CDD7DEC7}">
      <dsp:nvSpPr>
        <dsp:cNvPr id="0" name=""/>
        <dsp:cNvSpPr/>
      </dsp:nvSpPr>
      <dsp:spPr>
        <a:xfrm>
          <a:off x="1923608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Test</a:t>
          </a:r>
        </a:p>
      </dsp:txBody>
      <dsp:txXfrm>
        <a:off x="1967912" y="1349705"/>
        <a:ext cx="818962" cy="1651927"/>
      </dsp:txXfrm>
    </dsp:sp>
    <dsp:sp modelId="{6023C43A-B09D-A24D-B7BE-B0EE16C65771}">
      <dsp:nvSpPr>
        <dsp:cNvPr id="0" name=""/>
        <dsp:cNvSpPr/>
      </dsp:nvSpPr>
      <dsp:spPr>
        <a:xfrm>
          <a:off x="2883743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436609"/>
                <a:satOff val="-25178"/>
                <a:lumOff val="2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36609"/>
                <a:satOff val="-25178"/>
                <a:lumOff val="2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36609"/>
                <a:satOff val="-25178"/>
                <a:lumOff val="2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Pakk</a:t>
          </a:r>
          <a:endParaRPr lang="en-GB" sz="900" kern="1200" dirty="0"/>
        </a:p>
      </dsp:txBody>
      <dsp:txXfrm>
        <a:off x="2928047" y="1349705"/>
        <a:ext cx="818962" cy="1651927"/>
      </dsp:txXfrm>
    </dsp:sp>
    <dsp:sp modelId="{BCDF75A3-EE4E-9E41-BD7A-F459D7E2A7A6}">
      <dsp:nvSpPr>
        <dsp:cNvPr id="0" name=""/>
        <dsp:cNvSpPr/>
      </dsp:nvSpPr>
      <dsp:spPr>
        <a:xfrm>
          <a:off x="3843879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Versjonering</a:t>
          </a:r>
          <a:endParaRPr lang="en-GB" sz="900" kern="1200" dirty="0"/>
        </a:p>
      </dsp:txBody>
      <dsp:txXfrm>
        <a:off x="3888183" y="1349705"/>
        <a:ext cx="818962" cy="1651927"/>
      </dsp:txXfrm>
    </dsp:sp>
    <dsp:sp modelId="{E1EDD75D-CE82-004E-B5A9-F514EB2485F9}">
      <dsp:nvSpPr>
        <dsp:cNvPr id="0" name=""/>
        <dsp:cNvSpPr/>
      </dsp:nvSpPr>
      <dsp:spPr>
        <a:xfrm>
          <a:off x="4804014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Konfigurasjon</a:t>
          </a:r>
          <a:endParaRPr lang="en-GB" sz="900" kern="1200" dirty="0"/>
        </a:p>
      </dsp:txBody>
      <dsp:txXfrm>
        <a:off x="4848318" y="1349705"/>
        <a:ext cx="818962" cy="1651927"/>
      </dsp:txXfrm>
    </dsp:sp>
    <dsp:sp modelId="{87BAF1D3-65FF-0D49-A12B-1138361728E5}">
      <dsp:nvSpPr>
        <dsp:cNvPr id="0" name=""/>
        <dsp:cNvSpPr/>
      </dsp:nvSpPr>
      <dsp:spPr>
        <a:xfrm>
          <a:off x="5764150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Opprett</a:t>
          </a:r>
          <a:r>
            <a:rPr lang="en-GB" sz="900" kern="1200" dirty="0"/>
            <a:t> </a:t>
          </a:r>
          <a:r>
            <a:rPr lang="en-GB" sz="900" kern="1200" dirty="0" err="1"/>
            <a:t>miljø</a:t>
          </a:r>
          <a:endParaRPr lang="en-GB" sz="900" kern="1200" dirty="0"/>
        </a:p>
      </dsp:txBody>
      <dsp:txXfrm>
        <a:off x="5808454" y="1349705"/>
        <a:ext cx="818962" cy="1651927"/>
      </dsp:txXfrm>
    </dsp:sp>
    <dsp:sp modelId="{F5D2A778-5A7C-1F48-9041-42B20134E277}">
      <dsp:nvSpPr>
        <dsp:cNvPr id="0" name=""/>
        <dsp:cNvSpPr/>
      </dsp:nvSpPr>
      <dsp:spPr>
        <a:xfrm>
          <a:off x="6724285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018754"/>
                <a:satOff val="-58750"/>
                <a:lumOff val="60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18754"/>
                <a:satOff val="-58750"/>
                <a:lumOff val="60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18754"/>
                <a:satOff val="-58750"/>
                <a:lumOff val="60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Kjør</a:t>
          </a:r>
          <a:r>
            <a:rPr lang="en-GB" sz="900" kern="1200" dirty="0"/>
            <a:t> </a:t>
          </a:r>
          <a:r>
            <a:rPr lang="en-GB" sz="900" kern="1200" dirty="0" err="1"/>
            <a:t>migrasjoner</a:t>
          </a:r>
          <a:endParaRPr lang="en-GB" sz="900" kern="1200" dirty="0"/>
        </a:p>
      </dsp:txBody>
      <dsp:txXfrm>
        <a:off x="6768589" y="1349705"/>
        <a:ext cx="818962" cy="1651927"/>
      </dsp:txXfrm>
    </dsp:sp>
    <dsp:sp modelId="{F9E2CEA1-83D0-C247-924A-96FAD57B7293}">
      <dsp:nvSpPr>
        <dsp:cNvPr id="0" name=""/>
        <dsp:cNvSpPr/>
      </dsp:nvSpPr>
      <dsp:spPr>
        <a:xfrm>
          <a:off x="7684421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Installer </a:t>
          </a:r>
          <a:r>
            <a:rPr lang="en-GB" sz="900" kern="1200" dirty="0" err="1"/>
            <a:t>i</a:t>
          </a:r>
          <a:r>
            <a:rPr lang="en-GB" sz="900" kern="1200" dirty="0"/>
            <a:t> </a:t>
          </a:r>
          <a:r>
            <a:rPr lang="en-GB" sz="900" kern="1200" dirty="0" err="1"/>
            <a:t>miljø</a:t>
          </a:r>
          <a:endParaRPr lang="en-GB" sz="900" kern="1200" dirty="0"/>
        </a:p>
      </dsp:txBody>
      <dsp:txXfrm>
        <a:off x="7728725" y="1349705"/>
        <a:ext cx="818962" cy="1651927"/>
      </dsp:txXfrm>
    </dsp:sp>
    <dsp:sp modelId="{CE673CBB-5760-2F46-B9F1-723F3CE36778}">
      <dsp:nvSpPr>
        <dsp:cNvPr id="0" name=""/>
        <dsp:cNvSpPr/>
      </dsp:nvSpPr>
      <dsp:spPr>
        <a:xfrm>
          <a:off x="8644557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309827"/>
                <a:satOff val="-75535"/>
                <a:lumOff val="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09827"/>
                <a:satOff val="-75535"/>
                <a:lumOff val="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09827"/>
                <a:satOff val="-75535"/>
                <a:lumOff val="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Validere</a:t>
          </a:r>
          <a:endParaRPr lang="en-GB" sz="900" kern="1200" dirty="0"/>
        </a:p>
      </dsp:txBody>
      <dsp:txXfrm>
        <a:off x="8688861" y="1349705"/>
        <a:ext cx="818962" cy="1651927"/>
      </dsp:txXfrm>
    </dsp:sp>
    <dsp:sp modelId="{46C2F238-00A8-3E4D-BAF9-4D8055719B9D}">
      <dsp:nvSpPr>
        <dsp:cNvPr id="0" name=""/>
        <dsp:cNvSpPr/>
      </dsp:nvSpPr>
      <dsp:spPr>
        <a:xfrm>
          <a:off x="9604692" y="1305401"/>
          <a:ext cx="907570" cy="1740535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 err="1"/>
            <a:t>Rapportere</a:t>
          </a:r>
          <a:endParaRPr lang="en-GB" sz="900" kern="1200" dirty="0"/>
        </a:p>
      </dsp:txBody>
      <dsp:txXfrm>
        <a:off x="9648996" y="1349705"/>
        <a:ext cx="818962" cy="1651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D4A5F-93B6-E14F-934B-A253297C2521}">
      <dsp:nvSpPr>
        <dsp:cNvPr id="0" name=""/>
        <dsp:cNvSpPr/>
      </dsp:nvSpPr>
      <dsp:spPr>
        <a:xfrm rot="10800000">
          <a:off x="1685391" y="13"/>
          <a:ext cx="5111409" cy="159172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906" tIns="217170" rIns="405384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700" kern="1200"/>
            <a:t>Gitflow</a:t>
          </a:r>
          <a:endParaRPr lang="en-NO" sz="5700" kern="1200" dirty="0"/>
        </a:p>
      </dsp:txBody>
      <dsp:txXfrm rot="10800000">
        <a:off x="2083322" y="13"/>
        <a:ext cx="4713478" cy="1591723"/>
      </dsp:txXfrm>
    </dsp:sp>
    <dsp:sp modelId="{C97EC156-1503-B54F-A72F-5E083AA34037}">
      <dsp:nvSpPr>
        <dsp:cNvPr id="0" name=""/>
        <dsp:cNvSpPr/>
      </dsp:nvSpPr>
      <dsp:spPr>
        <a:xfrm>
          <a:off x="889529" y="13"/>
          <a:ext cx="1591723" cy="15917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62B752-9A4C-7746-9193-ABA5DB00ECED}">
      <dsp:nvSpPr>
        <dsp:cNvPr id="0" name=""/>
        <dsp:cNvSpPr/>
      </dsp:nvSpPr>
      <dsp:spPr>
        <a:xfrm rot="10800000">
          <a:off x="1685391" y="2066878"/>
          <a:ext cx="5111409" cy="1591723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906" tIns="217170" rIns="405384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5700" kern="1200"/>
            <a:t>Trunk-based</a:t>
          </a:r>
          <a:endParaRPr lang="en-NO" sz="5700" kern="1200"/>
        </a:p>
      </dsp:txBody>
      <dsp:txXfrm rot="10800000">
        <a:off x="2083322" y="2066878"/>
        <a:ext cx="4713478" cy="1591723"/>
      </dsp:txXfrm>
    </dsp:sp>
    <dsp:sp modelId="{3939EC1F-86C8-3D4B-B330-C9BFAA4D209B}">
      <dsp:nvSpPr>
        <dsp:cNvPr id="0" name=""/>
        <dsp:cNvSpPr/>
      </dsp:nvSpPr>
      <dsp:spPr>
        <a:xfrm>
          <a:off x="889529" y="2066878"/>
          <a:ext cx="1591723" cy="159172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2FED-AC90-8746-AA6D-C2C9601EFFF7}">
      <dsp:nvSpPr>
        <dsp:cNvPr id="0" name=""/>
        <dsp:cNvSpPr/>
      </dsp:nvSpPr>
      <dsp:spPr>
        <a:xfrm>
          <a:off x="0" y="440771"/>
          <a:ext cx="8128000" cy="1063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Merge back into main as often as possible</a:t>
          </a:r>
        </a:p>
      </dsp:txBody>
      <dsp:txXfrm>
        <a:off x="0" y="440771"/>
        <a:ext cx="8128000" cy="1063125"/>
      </dsp:txXfrm>
    </dsp:sp>
    <dsp:sp modelId="{78C47461-8554-B347-9DE2-99EE230A7B15}">
      <dsp:nvSpPr>
        <dsp:cNvPr id="0" name=""/>
        <dsp:cNvSpPr/>
      </dsp:nvSpPr>
      <dsp:spPr>
        <a:xfrm>
          <a:off x="406400" y="71771"/>
          <a:ext cx="5689599" cy="738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Integration</a:t>
          </a:r>
        </a:p>
      </dsp:txBody>
      <dsp:txXfrm>
        <a:off x="442426" y="107797"/>
        <a:ext cx="5617547" cy="665948"/>
      </dsp:txXfrm>
    </dsp:sp>
    <dsp:sp modelId="{35FBEEEE-9B87-0241-BD06-3D6D8AD472E4}">
      <dsp:nvSpPr>
        <dsp:cNvPr id="0" name=""/>
        <dsp:cNvSpPr/>
      </dsp:nvSpPr>
      <dsp:spPr>
        <a:xfrm>
          <a:off x="0" y="2007896"/>
          <a:ext cx="81280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Automatically deploy code changes to a testing and/or production environment</a:t>
          </a:r>
        </a:p>
      </dsp:txBody>
      <dsp:txXfrm>
        <a:off x="0" y="2007896"/>
        <a:ext cx="8128000" cy="1417500"/>
      </dsp:txXfrm>
    </dsp:sp>
    <dsp:sp modelId="{2B7B34D8-2C00-0842-AFC6-680919C47182}">
      <dsp:nvSpPr>
        <dsp:cNvPr id="0" name=""/>
        <dsp:cNvSpPr/>
      </dsp:nvSpPr>
      <dsp:spPr>
        <a:xfrm>
          <a:off x="406400" y="1638896"/>
          <a:ext cx="5689599" cy="7380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Delivery</a:t>
          </a:r>
        </a:p>
      </dsp:txBody>
      <dsp:txXfrm>
        <a:off x="442426" y="1674922"/>
        <a:ext cx="5617547" cy="665948"/>
      </dsp:txXfrm>
    </dsp:sp>
    <dsp:sp modelId="{E2239CF6-78DD-9D4B-9B77-4385EB36BE74}">
      <dsp:nvSpPr>
        <dsp:cNvPr id="0" name=""/>
        <dsp:cNvSpPr/>
      </dsp:nvSpPr>
      <dsp:spPr>
        <a:xfrm>
          <a:off x="0" y="3929396"/>
          <a:ext cx="81280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520700" rIns="630823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Every change that passes the deploy pipeline is delivered to the customer</a:t>
          </a:r>
        </a:p>
      </dsp:txBody>
      <dsp:txXfrm>
        <a:off x="0" y="3929396"/>
        <a:ext cx="8128000" cy="1417500"/>
      </dsp:txXfrm>
    </dsp:sp>
    <dsp:sp modelId="{1C9CC659-567F-9B40-B171-CBB8F43E19A6}">
      <dsp:nvSpPr>
        <dsp:cNvPr id="0" name=""/>
        <dsp:cNvSpPr/>
      </dsp:nvSpPr>
      <dsp:spPr>
        <a:xfrm>
          <a:off x="406400" y="3560396"/>
          <a:ext cx="5689599" cy="7380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Continous</a:t>
          </a:r>
          <a:r>
            <a:rPr lang="en-GB" sz="2500" kern="1200" dirty="0"/>
            <a:t> Deployment</a:t>
          </a:r>
        </a:p>
      </dsp:txBody>
      <dsp:txXfrm>
        <a:off x="442426" y="3596422"/>
        <a:ext cx="5617547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98ce1db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98ce1db2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98ce1db2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198ce1db2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3ab247d8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3ab247d8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Se på Jar-fil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6791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3ab247d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3ab247d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3ab247d8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3ab247d8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ab247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ab247d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Wikipedia: </a:t>
            </a:r>
            <a:r>
              <a:rPr lang="nb-NO" i="1" dirty="0"/>
              <a:t>In computer </a:t>
            </a:r>
            <a:r>
              <a:rPr lang="nb-NO" i="1" dirty="0" err="1"/>
              <a:t>programming</a:t>
            </a:r>
            <a:r>
              <a:rPr lang="nb-NO" i="1" dirty="0"/>
              <a:t>, a software </a:t>
            </a:r>
            <a:r>
              <a:rPr lang="nb-NO" i="1" dirty="0" err="1"/>
              <a:t>framework</a:t>
            </a:r>
            <a:r>
              <a:rPr lang="nb-NO" i="1" dirty="0"/>
              <a:t> is an </a:t>
            </a:r>
            <a:r>
              <a:rPr lang="nb-NO" i="1" dirty="0" err="1"/>
              <a:t>abstraction</a:t>
            </a:r>
            <a:r>
              <a:rPr lang="nb-NO" i="1" dirty="0"/>
              <a:t> in </a:t>
            </a:r>
            <a:r>
              <a:rPr lang="nb-NO" i="1" dirty="0" err="1"/>
              <a:t>which</a:t>
            </a:r>
            <a:r>
              <a:rPr lang="nb-NO" i="1" dirty="0"/>
              <a:t> software, providing </a:t>
            </a:r>
            <a:r>
              <a:rPr lang="nb-NO" i="1" dirty="0" err="1"/>
              <a:t>generic</a:t>
            </a:r>
            <a:r>
              <a:rPr lang="nb-NO" i="1" dirty="0"/>
              <a:t> </a:t>
            </a:r>
            <a:r>
              <a:rPr lang="nb-NO" i="1" dirty="0" err="1"/>
              <a:t>functionality</a:t>
            </a:r>
            <a:r>
              <a:rPr lang="nb-NO" i="1" dirty="0"/>
              <a:t>, </a:t>
            </a:r>
            <a:r>
              <a:rPr lang="nb-NO" i="1" dirty="0" err="1"/>
              <a:t>can</a:t>
            </a:r>
            <a:r>
              <a:rPr lang="nb-NO" i="1" dirty="0"/>
              <a:t> be </a:t>
            </a:r>
            <a:r>
              <a:rPr lang="nb-NO" i="1" dirty="0" err="1"/>
              <a:t>selectively</a:t>
            </a:r>
            <a:r>
              <a:rPr lang="nb-NO" i="1" dirty="0"/>
              <a:t> </a:t>
            </a:r>
            <a:r>
              <a:rPr lang="nb-NO" i="1" dirty="0" err="1"/>
              <a:t>changed</a:t>
            </a:r>
            <a:r>
              <a:rPr lang="nb-NO" i="1" dirty="0"/>
              <a:t> by </a:t>
            </a:r>
            <a:r>
              <a:rPr lang="nb-NO" i="1" dirty="0" err="1"/>
              <a:t>additional</a:t>
            </a:r>
            <a:r>
              <a:rPr lang="nb-NO" i="1" dirty="0"/>
              <a:t> </a:t>
            </a:r>
            <a:r>
              <a:rPr lang="nb-NO" i="1" dirty="0" err="1"/>
              <a:t>user-written</a:t>
            </a:r>
            <a:r>
              <a:rPr lang="nb-NO" i="1" dirty="0"/>
              <a:t> </a:t>
            </a:r>
            <a:r>
              <a:rPr lang="nb-NO" i="1" dirty="0" err="1"/>
              <a:t>code</a:t>
            </a:r>
            <a:r>
              <a:rPr lang="nb-NO" i="1" dirty="0"/>
              <a:t>, </a:t>
            </a:r>
            <a:r>
              <a:rPr lang="nb-NO" i="1" dirty="0" err="1"/>
              <a:t>thus</a:t>
            </a:r>
            <a:r>
              <a:rPr lang="nb-NO" i="1" dirty="0"/>
              <a:t> providing </a:t>
            </a:r>
            <a:r>
              <a:rPr lang="nb-NO" i="1" dirty="0" err="1"/>
              <a:t>application-specific</a:t>
            </a:r>
            <a:r>
              <a:rPr lang="nb-NO" i="1" dirty="0"/>
              <a:t> software. It </a:t>
            </a:r>
            <a:r>
              <a:rPr lang="nb-NO" i="1" dirty="0" err="1"/>
              <a:t>provides</a:t>
            </a:r>
            <a:r>
              <a:rPr lang="nb-NO" i="1" dirty="0"/>
              <a:t> a standard </a:t>
            </a:r>
            <a:r>
              <a:rPr lang="nb-NO" i="1" dirty="0" err="1"/>
              <a:t>way</a:t>
            </a:r>
            <a:r>
              <a:rPr lang="nb-NO" i="1" dirty="0"/>
              <a:t> to </a:t>
            </a:r>
            <a:r>
              <a:rPr lang="nb-NO" i="1" dirty="0" err="1"/>
              <a:t>build</a:t>
            </a:r>
            <a:r>
              <a:rPr lang="nb-NO" i="1" dirty="0"/>
              <a:t> and </a:t>
            </a:r>
            <a:r>
              <a:rPr lang="nb-NO" i="1" dirty="0" err="1"/>
              <a:t>deploy</a:t>
            </a:r>
            <a:r>
              <a:rPr lang="nb-NO" i="1" dirty="0"/>
              <a:t> </a:t>
            </a:r>
            <a:r>
              <a:rPr lang="nb-NO" i="1" dirty="0" err="1"/>
              <a:t>applications</a:t>
            </a:r>
            <a:r>
              <a:rPr lang="nb-NO" i="1" dirty="0"/>
              <a:t> and is a universal, </a:t>
            </a:r>
            <a:r>
              <a:rPr lang="nb-NO" i="1" dirty="0" err="1"/>
              <a:t>reusable</a:t>
            </a:r>
            <a:r>
              <a:rPr lang="nb-NO" i="1" dirty="0"/>
              <a:t> software </a:t>
            </a:r>
            <a:r>
              <a:rPr lang="nb-NO" i="1" dirty="0" err="1"/>
              <a:t>environment</a:t>
            </a:r>
            <a:r>
              <a:rPr lang="nb-NO" i="1" dirty="0"/>
              <a:t> </a:t>
            </a:r>
            <a:r>
              <a:rPr lang="nb-NO" i="1" dirty="0" err="1"/>
              <a:t>that</a:t>
            </a:r>
            <a:r>
              <a:rPr lang="nb-NO" i="1" dirty="0"/>
              <a:t> </a:t>
            </a:r>
            <a:r>
              <a:rPr lang="nb-NO" i="1" dirty="0" err="1"/>
              <a:t>provides</a:t>
            </a:r>
            <a:r>
              <a:rPr lang="nb-NO" i="1" dirty="0"/>
              <a:t> </a:t>
            </a:r>
            <a:r>
              <a:rPr lang="nb-NO" i="1" dirty="0" err="1"/>
              <a:t>particular</a:t>
            </a:r>
            <a:r>
              <a:rPr lang="nb-NO" i="1" dirty="0"/>
              <a:t> </a:t>
            </a:r>
            <a:r>
              <a:rPr lang="nb-NO" i="1" dirty="0" err="1"/>
              <a:t>functionality</a:t>
            </a:r>
            <a:r>
              <a:rPr lang="nb-NO" i="1" dirty="0"/>
              <a:t> as part </a:t>
            </a:r>
            <a:r>
              <a:rPr lang="nb-NO" i="1" dirty="0" err="1"/>
              <a:t>of</a:t>
            </a:r>
            <a:r>
              <a:rPr lang="nb-NO" i="1" dirty="0"/>
              <a:t> a </a:t>
            </a:r>
            <a:r>
              <a:rPr lang="nb-NO" i="1" dirty="0" err="1"/>
              <a:t>larger</a:t>
            </a:r>
            <a:r>
              <a:rPr lang="nb-NO" i="1" dirty="0"/>
              <a:t> software </a:t>
            </a:r>
            <a:r>
              <a:rPr lang="nb-NO" i="1" dirty="0" err="1"/>
              <a:t>platform</a:t>
            </a:r>
            <a:r>
              <a:rPr lang="nb-NO" i="1" dirty="0"/>
              <a:t> to </a:t>
            </a:r>
            <a:r>
              <a:rPr lang="nb-NO" i="1" dirty="0" err="1"/>
              <a:t>facilitate</a:t>
            </a:r>
            <a:r>
              <a:rPr lang="nb-NO" i="1" dirty="0"/>
              <a:t> </a:t>
            </a:r>
            <a:r>
              <a:rPr lang="nb-NO" i="1" dirty="0" err="1"/>
              <a:t>the</a:t>
            </a:r>
            <a:r>
              <a:rPr lang="nb-NO" i="1" dirty="0"/>
              <a:t> </a:t>
            </a:r>
            <a:r>
              <a:rPr lang="nb-NO" i="1" dirty="0" err="1"/>
              <a:t>development</a:t>
            </a:r>
            <a:r>
              <a:rPr lang="nb-NO" i="1" dirty="0"/>
              <a:t> </a:t>
            </a:r>
            <a:r>
              <a:rPr lang="nb-NO" i="1" dirty="0" err="1"/>
              <a:t>of</a:t>
            </a:r>
            <a:r>
              <a:rPr lang="nb-NO" i="1" dirty="0"/>
              <a:t> software </a:t>
            </a:r>
            <a:r>
              <a:rPr lang="nb-NO" i="1" dirty="0" err="1"/>
              <a:t>applications</a:t>
            </a:r>
            <a:r>
              <a:rPr lang="nb-NO" i="1" dirty="0"/>
              <a:t>, </a:t>
            </a:r>
            <a:r>
              <a:rPr lang="nb-NO" i="1" dirty="0" err="1"/>
              <a:t>products</a:t>
            </a:r>
            <a:r>
              <a:rPr lang="nb-NO" i="1" dirty="0"/>
              <a:t> and </a:t>
            </a:r>
            <a:r>
              <a:rPr lang="nb-NO" i="1" dirty="0" err="1"/>
              <a:t>solutions</a:t>
            </a:r>
            <a:r>
              <a:rPr lang="nb-NO" i="1" dirty="0"/>
              <a:t>.</a:t>
            </a:r>
          </a:p>
          <a:p>
            <a:endParaRPr lang="nb-NO" i="1" dirty="0"/>
          </a:p>
          <a:p>
            <a:r>
              <a:rPr lang="nb-NO" i="1" dirty="0"/>
              <a:t>Et bibliotek er en samling funksjonalitet som du kan benytte, litt som man kan låne bøker fra et bibliotek.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Symfony</a:t>
            </a:r>
            <a:r>
              <a:rPr lang="nb-NO" dirty="0"/>
              <a:t>: </a:t>
            </a:r>
            <a:r>
              <a:rPr lang="nb-NO" dirty="0" err="1"/>
              <a:t>Webrammeverk</a:t>
            </a:r>
            <a:r>
              <a:rPr lang="nb-NO" dirty="0"/>
              <a:t> for PHP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Symfony</a:t>
            </a:r>
            <a:r>
              <a:rPr lang="nb-NO" dirty="0"/>
              <a:t>)</a:t>
            </a:r>
          </a:p>
          <a:p>
            <a:r>
              <a:rPr lang="nb-NO" dirty="0"/>
              <a:t>Phoenix: </a:t>
            </a:r>
            <a:r>
              <a:rPr lang="nb-NO" dirty="0" err="1"/>
              <a:t>Webrammeverk</a:t>
            </a:r>
            <a:r>
              <a:rPr lang="nb-NO" dirty="0"/>
              <a:t> skrevet i </a:t>
            </a:r>
            <a:r>
              <a:rPr lang="nb-NO" dirty="0" err="1"/>
              <a:t>Elixir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/wiki/Phoenix_(</a:t>
            </a:r>
            <a:r>
              <a:rPr lang="nb-NO" dirty="0" err="1"/>
              <a:t>web_framework</a:t>
            </a:r>
            <a:r>
              <a:rPr lang="nb-NO" dirty="0"/>
              <a:t>))</a:t>
            </a:r>
          </a:p>
          <a:p>
            <a:r>
              <a:rPr lang="nb-NO" dirty="0"/>
              <a:t>Play: </a:t>
            </a:r>
            <a:r>
              <a:rPr lang="nb-NO" dirty="0" err="1"/>
              <a:t>Webrammeverk</a:t>
            </a:r>
            <a:r>
              <a:rPr lang="nb-NO" dirty="0"/>
              <a:t> skrevet i Scala.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Play_Framework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4593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 på et økosystem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525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Nye </a:t>
            </a:r>
            <a:r>
              <a:rPr lang="nb-NO" dirty="0" err="1"/>
              <a:t>dotnet</a:t>
            </a:r>
            <a:r>
              <a:rPr lang="nb-NO" dirty="0"/>
              <a:t> er </a:t>
            </a:r>
            <a:r>
              <a:rPr lang="nb-NO" dirty="0" err="1"/>
              <a:t>platform</a:t>
            </a:r>
            <a:r>
              <a:rPr lang="nb-NO" dirty="0"/>
              <a:t>-uavhengig og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dotnet</a:t>
            </a:r>
            <a:r>
              <a:rPr lang="nb-NO" dirty="0"/>
              <a:t>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6888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sharplab.io</a:t>
            </a:r>
            <a:r>
              <a:rPr lang="nb-NO" dirty="0"/>
              <a:t>/#v2:EYLgtghglgdgNAFxAUwB4AcA214BMQDUAPgAIBMAjALABQtsCABAGJTAD2MEAxt1ABQBXBoxgBKRgF4AfLUbzRjAM4B3KAm4ALAN5yFjAAxTphuHoUVjjCmZr7GAfSusOXXgJiMAtNYkEWbJw8fPyePmRi5owAvgDctLQkFACc/C5B7vwUBmJisYxAA=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036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6183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VB 1.0 kom i 1991, basert på en kombinasjon av språket Basic og et </a:t>
            </a:r>
            <a:r>
              <a:rPr lang="nb-NO" dirty="0" err="1"/>
              <a:t>visualet</a:t>
            </a:r>
            <a:r>
              <a:rPr lang="nb-NO" dirty="0"/>
              <a:t> designsystem (Ruby).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Visual_Basic</a:t>
            </a:r>
            <a:r>
              <a:rPr lang="nb-NO" dirty="0"/>
              <a:t>_(</a:t>
            </a:r>
            <a:r>
              <a:rPr lang="nb-NO" dirty="0" err="1"/>
              <a:t>classic</a:t>
            </a:r>
            <a:r>
              <a:rPr lang="nb-NO" dirty="0"/>
              <a:t>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8539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ASP kom fra Active Server </a:t>
            </a:r>
            <a:r>
              <a:rPr lang="nb-NO" dirty="0" err="1"/>
              <a:t>pages</a:t>
            </a:r>
            <a:r>
              <a:rPr lang="nb-NO" dirty="0"/>
              <a:t>, et rammeverk fra 1996. Det var tidligere tett knyttet til IIS. (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Active_Server_Pages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0564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Dyppe tærne i </a:t>
            </a:r>
            <a:r>
              <a:rPr lang="nb-NO" dirty="0" err="1"/>
              <a:t>.net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2796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3ab247d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3ab247d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090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990e5c2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990e5c2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3ab247d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3ab247d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a818db6c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a818db6c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a818db6c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a818db6c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a818db6c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a818db6c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3ab247d8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3ab247d8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5682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0420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4021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Evt</a:t>
            </a:r>
            <a:r>
              <a:rPr lang="nb-NO" dirty="0"/>
              <a:t> bare kode rett i produksjon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62526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8881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Målet er å automatisere alt, så man unngår feil</a:t>
            </a:r>
            <a:r>
              <a:rPr lang="nb-NO" baseline="0" dirty="0"/>
              <a:t> </a:t>
            </a:r>
            <a:r>
              <a:rPr lang="nb-NO" baseline="0" dirty="0" err="1"/>
              <a:t>pga</a:t>
            </a:r>
            <a:r>
              <a:rPr lang="nb-NO" baseline="0" dirty="0"/>
              <a:t> manuelle operasjoner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054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0180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ab247d8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ab247d8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67897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continuous-integration</a:t>
            </a:r>
            <a:r>
              <a:rPr lang="nb-NO" dirty="0"/>
              <a:t>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/agile/software-</a:t>
            </a:r>
            <a:r>
              <a:rPr lang="nb-NO" dirty="0" err="1"/>
              <a:t>development</a:t>
            </a:r>
            <a:r>
              <a:rPr lang="nb-NO" dirty="0"/>
              <a:t>/</a:t>
            </a:r>
            <a:r>
              <a:rPr lang="nb-NO" dirty="0" err="1"/>
              <a:t>branching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2325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git</a:t>
            </a:r>
            <a:r>
              <a:rPr lang="nb-NO" dirty="0"/>
              <a:t>/</a:t>
            </a:r>
            <a:r>
              <a:rPr lang="nb-NO" dirty="0" err="1"/>
              <a:t>tutorials</a:t>
            </a:r>
            <a:r>
              <a:rPr lang="nb-NO" dirty="0"/>
              <a:t>/</a:t>
            </a:r>
            <a:r>
              <a:rPr lang="nb-NO" dirty="0" err="1"/>
              <a:t>comparing-workflows</a:t>
            </a:r>
            <a:r>
              <a:rPr lang="nb-NO" dirty="0"/>
              <a:t>/</a:t>
            </a:r>
            <a:r>
              <a:rPr lang="nb-NO" dirty="0" err="1"/>
              <a:t>gitflow-workflow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125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www.linkedin.com</a:t>
            </a:r>
            <a:r>
              <a:rPr lang="nb-NO" dirty="0"/>
              <a:t>/pulse/trunk-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r>
              <a:rPr lang="nb-NO" dirty="0"/>
              <a:t>-still-key-</a:t>
            </a:r>
            <a:r>
              <a:rPr lang="nb-NO" dirty="0" err="1"/>
              <a:t>success</a:t>
            </a:r>
            <a:r>
              <a:rPr lang="nb-NO" dirty="0"/>
              <a:t>-</a:t>
            </a:r>
            <a:r>
              <a:rPr lang="nb-NO" dirty="0" err="1"/>
              <a:t>shefali-mistry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continuous-integration</a:t>
            </a:r>
            <a:r>
              <a:rPr lang="nb-NO" dirty="0"/>
              <a:t>/trunk-</a:t>
            </a:r>
            <a:r>
              <a:rPr lang="nb-NO" dirty="0" err="1"/>
              <a:t>based</a:t>
            </a:r>
            <a:r>
              <a:rPr lang="nb-NO" dirty="0"/>
              <a:t>-</a:t>
            </a:r>
            <a:r>
              <a:rPr lang="nb-NO" dirty="0" err="1"/>
              <a:t>development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Branching</a:t>
            </a:r>
            <a:r>
              <a:rPr lang="nb-NO" dirty="0"/>
              <a:t>_(</a:t>
            </a:r>
            <a:r>
              <a:rPr lang="nb-NO" dirty="0" err="1"/>
              <a:t>version_control</a:t>
            </a:r>
            <a:r>
              <a:rPr lang="nb-NO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28448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www.atlassian.com</a:t>
            </a:r>
            <a:r>
              <a:rPr lang="nb-NO" dirty="0"/>
              <a:t>/</a:t>
            </a:r>
            <a:r>
              <a:rPr lang="nb-NO" dirty="0" err="1"/>
              <a:t>continuous-delivery</a:t>
            </a:r>
            <a:r>
              <a:rPr lang="nb-NO" dirty="0"/>
              <a:t>/</a:t>
            </a:r>
            <a:r>
              <a:rPr lang="nb-NO" dirty="0" err="1"/>
              <a:t>principles</a:t>
            </a:r>
            <a:r>
              <a:rPr lang="nb-NO" dirty="0"/>
              <a:t>/</a:t>
            </a:r>
            <a:r>
              <a:rPr lang="nb-NO" dirty="0" err="1"/>
              <a:t>continuous-integration-vs-delivery-vs-deployment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1849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Puppet</a:t>
            </a:r>
            <a:r>
              <a:rPr lang="nb-NO" dirty="0"/>
              <a:t>_(software) Oppsett av maskiner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Progress_Chef</a:t>
            </a:r>
            <a:r>
              <a:rPr lang="nb-NO" dirty="0"/>
              <a:t> DSL for å sette opp klienter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/wiki/Terraform_(software) Verktøy for å definere og vedlikeholde infrastruktur knyttet til skydrift (og ofte K8s)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Ansible</a:t>
            </a:r>
            <a:r>
              <a:rPr lang="nb-NO" dirty="0"/>
              <a:t>_(software) </a:t>
            </a:r>
            <a:r>
              <a:rPr lang="nb-NO" dirty="0" err="1"/>
              <a:t>Provisjonering</a:t>
            </a:r>
            <a:r>
              <a:rPr lang="nb-NO" dirty="0"/>
              <a:t> og konfigurasjon. Bruker</a:t>
            </a:r>
            <a:r>
              <a:rPr lang="nb-NO" baseline="0" dirty="0"/>
              <a:t> ikke agenter.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/wiki/Salt_(software) Automatiseringsverktøy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597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Fly.io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7963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3ab247d8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3ab247d8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3ab247d8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3ab247d8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3ab247d8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3ab247d8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de79e7632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de79e7632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98ce1db2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98ce1db2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3ab247d8f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3ab247d8f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3ab247d8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3ab247d8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98ce1db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98ce1db2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</a:t>
            </a:r>
            <a:r>
              <a:rPr lang="nb-NO" dirty="0" err="1"/>
              <a:t>Ktor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14259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8670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2679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90160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56196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014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990e5c25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990e5c25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89802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64573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create.kahoot.it</a:t>
            </a:r>
            <a:r>
              <a:rPr lang="nb-NO" dirty="0"/>
              <a:t>/</a:t>
            </a:r>
            <a:r>
              <a:rPr lang="nb-NO" dirty="0" err="1"/>
              <a:t>details</a:t>
            </a:r>
            <a:r>
              <a:rPr lang="nb-NO" dirty="0"/>
              <a:t>/b5771c95-33df-4e4c-847a-81f8ac3c466a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3180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79e763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e79e763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98ce1db2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98ce1db2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98ce1db2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98ce1db2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403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27.08.2023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sv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71.png"/><Relationship Id="rId17" Type="http://schemas.openxmlformats.org/officeDocument/2006/relationships/image" Target="../media/image66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58.png"/><Relationship Id="rId15" Type="http://schemas.openxmlformats.org/officeDocument/2006/relationships/image" Target="../media/image64.sv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svg"/><Relationship Id="rId1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2804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Fjerde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WAR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html, resources, java classfiles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Brukt på Java Application Servers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Krever JRE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234" y="1356969"/>
            <a:ext cx="5322116" cy="33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EAR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html, resources, java classfiles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Brukt på Enterprise Java Application Servers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Krever JavaEE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67" y="3767451"/>
            <a:ext cx="4405167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767" y="4045698"/>
            <a:ext cx="4405168" cy="234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34" y="4560167"/>
            <a:ext cx="1320500" cy="1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JAR, Fat-JAR, WAR, EAR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JAR - Java archive</a:t>
            </a:r>
            <a:endParaRPr/>
          </a:p>
          <a:p>
            <a:r>
              <a:rPr lang="en"/>
              <a:t>Fat-JAR - JAR med alle dependencies en applikasjon trenger for å kjøre selvstendig</a:t>
            </a:r>
            <a:endParaRPr/>
          </a:p>
          <a:p>
            <a:r>
              <a:rPr lang="en"/>
              <a:t>WAR - JAR fil + resources (html/JSP/libs/etc). Brukt i applikasjons-servere </a:t>
            </a:r>
            <a:endParaRPr/>
          </a:p>
          <a:p>
            <a:r>
              <a:rPr lang="en"/>
              <a:t>EAR - Enterprise versjonen av WAR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5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Byggsystem for JVM: Gradle, Maven</a:t>
            </a:r>
            <a:endParaRPr/>
          </a:p>
          <a:p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00" y="1709901"/>
            <a:ext cx="5567733" cy="19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259" y="3582334"/>
            <a:ext cx="5365500" cy="135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Maven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34" y="1630367"/>
            <a:ext cx="8378101" cy="403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Gradle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01" y="1500534"/>
            <a:ext cx="7078799" cy="476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D1C7-DCE1-89CD-D4CA-B5756AA0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Rammeverk</a:t>
            </a:r>
            <a:br>
              <a:rPr lang="nb-NO" dirty="0"/>
            </a:b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(kontra bibliotek)</a:t>
            </a:r>
            <a:endParaRPr lang="nb-NO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high angle view of a building&#10;&#10;Description automatically generated with low confidence">
            <a:extLst>
              <a:ext uri="{FF2B5EF4-FFF2-40B4-BE49-F238E27FC236}">
                <a16:creationId xmlns:a16="http://schemas.microsoft.com/office/drawing/2014/main" id="{38D9CD4C-9DE8-5F42-025C-44367BA13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8262" y="285057"/>
            <a:ext cx="4482550" cy="629129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4FC6C-9786-CBB3-C722-55BEF52B02D4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6208643" cy="4505601"/>
          </a:xfrm>
        </p:spPr>
        <p:txBody>
          <a:bodyPr/>
          <a:lstStyle/>
          <a:p>
            <a:r>
              <a:rPr lang="nb-NO" dirty="0"/>
              <a:t>Et rammeverk gir en struktur for</a:t>
            </a:r>
            <a:r>
              <a:rPr lang="nb-NO" baseline="0" dirty="0"/>
              <a:t> applikasjonen</a:t>
            </a:r>
          </a:p>
          <a:p>
            <a:r>
              <a:rPr lang="nb-NO" baseline="0" dirty="0"/>
              <a:t>Legger sterke føringer på hvordan applikasjonen er strukturert</a:t>
            </a:r>
          </a:p>
          <a:p>
            <a:r>
              <a:rPr lang="nb-NO" dirty="0"/>
              <a:t>Rammeverket kaller din kode </a:t>
            </a:r>
            <a:r>
              <a:rPr lang="nb-NO" dirty="0">
                <a:solidFill>
                  <a:schemeClr val="accent3">
                    <a:lumMod val="75000"/>
                  </a:schemeClr>
                </a:solidFill>
              </a:rPr>
              <a:t>(Hollywood </a:t>
            </a:r>
            <a:r>
              <a:rPr lang="nb-NO" dirty="0" err="1">
                <a:solidFill>
                  <a:schemeClr val="accent3">
                    <a:lumMod val="75000"/>
                  </a:schemeClr>
                </a:solidFill>
              </a:rPr>
              <a:t>principle</a:t>
            </a:r>
            <a:r>
              <a:rPr lang="nb-NO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224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ring Boot Architecture - DEV Community">
            <a:extLst>
              <a:ext uri="{FF2B5EF4-FFF2-40B4-BE49-F238E27FC236}">
                <a16:creationId xmlns:a16="http://schemas.microsoft.com/office/drawing/2014/main" id="{2A346F04-871D-75F6-3071-093C050BF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56" y="0"/>
            <a:ext cx="3967993" cy="22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Get Gallery | aspnet">
            <a:extLst>
              <a:ext uri="{FF2B5EF4-FFF2-40B4-BE49-F238E27FC236}">
                <a16:creationId xmlns:a16="http://schemas.microsoft.com/office/drawing/2014/main" id="{5CC3649B-8F33-CBB9-74DD-97E7221F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3690" y="556585"/>
            <a:ext cx="2929328" cy="292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uby on Rails Logo">
            <a:extLst>
              <a:ext uri="{FF2B5EF4-FFF2-40B4-BE49-F238E27FC236}">
                <a16:creationId xmlns:a16="http://schemas.microsoft.com/office/drawing/2014/main" id="{D83E29E3-DBDF-9E2F-82F6-55EBD947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6377" y="2767551"/>
            <a:ext cx="2959102" cy="11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ymfony Logo">
            <a:extLst>
              <a:ext uri="{FF2B5EF4-FFF2-40B4-BE49-F238E27FC236}">
                <a16:creationId xmlns:a16="http://schemas.microsoft.com/office/drawing/2014/main" id="{A755F1A1-C16C-F10D-B8DA-481A9289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56" y="5125604"/>
            <a:ext cx="4123544" cy="102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hoenix Logo">
            <a:extLst>
              <a:ext uri="{FF2B5EF4-FFF2-40B4-BE49-F238E27FC236}">
                <a16:creationId xmlns:a16="http://schemas.microsoft.com/office/drawing/2014/main" id="{54D89FD6-523A-AAAE-7090-1E562A859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7804" y="4721771"/>
            <a:ext cx="3721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Xamarin Logo">
            <a:extLst>
              <a:ext uri="{FF2B5EF4-FFF2-40B4-BE49-F238E27FC236}">
                <a16:creationId xmlns:a16="http://schemas.microsoft.com/office/drawing/2014/main" id="{42065091-D3B8-DB40-9045-143D1B03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3452" y="5007521"/>
            <a:ext cx="14986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xpress (Node.js)Logo">
            <a:extLst>
              <a:ext uri="{FF2B5EF4-FFF2-40B4-BE49-F238E27FC236}">
                <a16:creationId xmlns:a16="http://schemas.microsoft.com/office/drawing/2014/main" id="{9986B681-E615-2F6A-B04C-9DD141B7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6800" y="3935959"/>
            <a:ext cx="21844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 Logo">
            <a:extLst>
              <a:ext uri="{FF2B5EF4-FFF2-40B4-BE49-F238E27FC236}">
                <a16:creationId xmlns:a16="http://schemas.microsoft.com/office/drawing/2014/main" id="{9FE35CFB-BACD-360B-15DE-C9570844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8400" y="1850479"/>
            <a:ext cx="24384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677F34-F80E-073A-34A5-C4FF6441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Eksempler på rammeverk</a:t>
            </a:r>
          </a:p>
        </p:txBody>
      </p:sp>
    </p:spTree>
    <p:extLst>
      <p:ext uri="{BB962C8B-B14F-4D97-AF65-F5344CB8AC3E}">
        <p14:creationId xmlns:p14="http://schemas.microsoft.com/office/powerpoint/2010/main" val="19578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DC3BE-C7CD-60AF-9192-A44E315D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.NET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34F1C-1D8D-2F89-A72F-523B7EECC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(</a:t>
            </a:r>
            <a:r>
              <a:rPr lang="nb-NO" dirty="0" err="1"/>
              <a:t>dotnet</a:t>
            </a:r>
            <a:r>
              <a:rPr lang="nb-NO" dirty="0"/>
              <a:t>)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4C8B7A30-2FD1-09B6-538D-56488820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734" y="513309"/>
            <a:ext cx="4618553" cy="557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7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ED89EC2-7AE1-E5CD-0498-023C5920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Historikk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26B3950-A52D-5FA8-6F22-2A628826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53" y="365125"/>
            <a:ext cx="8986597" cy="62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9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0C32-63EA-F226-587E-556CDEA0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Komponenter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1C78244-F20F-B248-65E5-71E252FAA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24469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882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4C80-0D7C-A3C1-6D6C-EB2F6E26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CLI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2C8735E7-2A91-740C-72C7-B8652B431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8912" y="490928"/>
            <a:ext cx="5094018" cy="58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7A1DE2-E1D2-CCE1-E53B-B51BDAFF97F8}"/>
              </a:ext>
            </a:extLst>
          </p:cNvPr>
          <p:cNvSpPr txBox="1"/>
          <p:nvPr/>
        </p:nvSpPr>
        <p:spPr>
          <a:xfrm>
            <a:off x="8454453" y="6318354"/>
            <a:ext cx="344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en.wikipedia.org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/wiki/.NET</a:t>
            </a:r>
          </a:p>
        </p:txBody>
      </p:sp>
    </p:spTree>
    <p:extLst>
      <p:ext uri="{BB962C8B-B14F-4D97-AF65-F5344CB8AC3E}">
        <p14:creationId xmlns:p14="http://schemas.microsoft.com/office/powerpoint/2010/main" val="3120601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D627-C0EF-C6AE-E538-8BDBAEE7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Språk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2DABD6-F882-B507-24CC-B4F7C46B5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FC4871C-099C-E145-4BE4-A8CD42CF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587" y="1905000"/>
            <a:ext cx="16256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A01A3-AC53-BDBA-6C58-168E41472A6F}"/>
              </a:ext>
            </a:extLst>
          </p:cNvPr>
          <p:cNvSpPr txBox="1"/>
          <p:nvPr/>
        </p:nvSpPr>
        <p:spPr>
          <a:xfrm>
            <a:off x="5650043" y="4437088"/>
            <a:ext cx="371473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800" dirty="0"/>
              <a:t>C++/CLI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9EAF071-8204-EC53-0C71-E59C4BA9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9800" y="435963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07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3C05EF-AD26-C156-C00F-8C882820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Språk</a:t>
            </a:r>
          </a:p>
        </p:txBody>
      </p:sp>
      <p:pic>
        <p:nvPicPr>
          <p:cNvPr id="6" name="Picture 5" descr="A picture containing text, monitor, screenshot&#10;&#10;Description automatically generated">
            <a:extLst>
              <a:ext uri="{FF2B5EF4-FFF2-40B4-BE49-F238E27FC236}">
                <a16:creationId xmlns:a16="http://schemas.microsoft.com/office/drawing/2014/main" id="{D3257FB0-B922-9FDD-D66B-EF85A3F4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071564"/>
            <a:ext cx="11623118" cy="5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7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F126-53F8-8E70-D24F-5955E848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ASP.net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EE91-A1E5-74FF-0B67-D9F7A62F3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Web-rammeverk</a:t>
            </a:r>
          </a:p>
          <a:p>
            <a:r>
              <a:rPr lang="nb-NO" dirty="0"/>
              <a:t>Støtte for DI</a:t>
            </a:r>
          </a:p>
          <a:p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compilation</a:t>
            </a:r>
            <a:endParaRPr lang="nb-NO" dirty="0"/>
          </a:p>
          <a:p>
            <a:r>
              <a:rPr lang="nb-NO" dirty="0"/>
              <a:t>Komponenter</a:t>
            </a:r>
          </a:p>
          <a:p>
            <a:pPr lvl="1"/>
            <a:r>
              <a:rPr lang="nb-NO" dirty="0"/>
              <a:t>MVC</a:t>
            </a:r>
          </a:p>
          <a:p>
            <a:pPr lvl="1"/>
            <a:r>
              <a:rPr lang="nb-NO" dirty="0" err="1"/>
              <a:t>Razor</a:t>
            </a:r>
            <a:r>
              <a:rPr lang="nb-NO" dirty="0"/>
              <a:t> (server side html)</a:t>
            </a:r>
          </a:p>
          <a:p>
            <a:pPr lvl="1"/>
            <a:r>
              <a:rPr lang="nb-NO" dirty="0" err="1"/>
              <a:t>Blazor</a:t>
            </a:r>
            <a:endParaRPr lang="nb-NO" dirty="0"/>
          </a:p>
          <a:p>
            <a:pPr lvl="1"/>
            <a:r>
              <a:rPr lang="nb-NO" dirty="0"/>
              <a:t>Identity</a:t>
            </a:r>
          </a:p>
          <a:p>
            <a:pPr lvl="1"/>
            <a:r>
              <a:rPr lang="nb-NO" dirty="0" err="1"/>
              <a:t>SignalR</a:t>
            </a:r>
            <a:endParaRPr lang="nb-NO" dirty="0"/>
          </a:p>
          <a:p>
            <a:pPr lvl="1"/>
            <a:r>
              <a:rPr lang="nb-NO" dirty="0" err="1"/>
              <a:t>Kestrel</a:t>
            </a:r>
            <a:r>
              <a:rPr lang="nb-NO" dirty="0"/>
              <a:t> web server</a:t>
            </a:r>
          </a:p>
        </p:txBody>
      </p:sp>
      <p:pic>
        <p:nvPicPr>
          <p:cNvPr id="6146" name="Picture 2" descr="ASP.NET Blog | Page 12 of 94">
            <a:extLst>
              <a:ext uri="{FF2B5EF4-FFF2-40B4-BE49-F238E27FC236}">
                <a16:creationId xmlns:a16="http://schemas.microsoft.com/office/drawing/2014/main" id="{21432F98-56D5-FD91-54BC-E41A820D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4634" y="4219523"/>
            <a:ext cx="2859166" cy="17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44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Git Logo | significado del logotipo, png, vector">
            <a:extLst>
              <a:ext uri="{FF2B5EF4-FFF2-40B4-BE49-F238E27FC236}">
                <a16:creationId xmlns:a16="http://schemas.microsoft.com/office/drawing/2014/main" id="{1E51BE8A-A44F-D5C8-EA97-4A69C0CDB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911" y="2687533"/>
            <a:ext cx="2487335" cy="21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B5C54F-026A-DD37-A2F0-D69D0EE8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Typiske pipelines</a:t>
            </a:r>
          </a:p>
        </p:txBody>
      </p:sp>
      <p:pic>
        <p:nvPicPr>
          <p:cNvPr id="5122" name="Picture 2" descr="Teamcity_百度百科">
            <a:extLst>
              <a:ext uri="{FF2B5EF4-FFF2-40B4-BE49-F238E27FC236}">
                <a16:creationId xmlns:a16="http://schemas.microsoft.com/office/drawing/2014/main" id="{430D062D-D7E5-BB7F-778E-C60099142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1433" y="1690688"/>
            <a:ext cx="2293713" cy="199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sight Partners invests $172.5 million in Australian Devops Company ...">
            <a:extLst>
              <a:ext uri="{FF2B5EF4-FFF2-40B4-BE49-F238E27FC236}">
                <a16:creationId xmlns:a16="http://schemas.microsoft.com/office/drawing/2014/main" id="{3AC7F31B-B9A2-74DD-5F9C-CD8C493B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172668"/>
            <a:ext cx="5789583" cy="302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zure DevOps Logo - LogoDix">
            <a:extLst>
              <a:ext uri="{FF2B5EF4-FFF2-40B4-BE49-F238E27FC236}">
                <a16:creationId xmlns:a16="http://schemas.microsoft.com/office/drawing/2014/main" id="{0F5A7B8C-D55A-91D0-9FE5-F5CBBEE6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3100" y="4373389"/>
            <a:ext cx="8698043" cy="158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TeamCity" descr="Team City">
            <a:extLst>
              <a:ext uri="{FF2B5EF4-FFF2-40B4-BE49-F238E27FC236}">
                <a16:creationId xmlns:a16="http://schemas.microsoft.com/office/drawing/2014/main" id="{85BB6A10-6C59-6C69-BE49-A38B4C6A5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  <p:pic>
        <p:nvPicPr>
          <p:cNvPr id="6" name="Octopus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27BE04-32A1-9938-35A6-4EB405BB9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  <p:pic>
        <p:nvPicPr>
          <p:cNvPr id="4" name="DevOps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F38490-A186-DC48-0D37-F71295BA7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978808"/>
            <a:ext cx="7772400" cy="58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  <p:pic>
        <p:nvPicPr>
          <p:cNvPr id="4" name="Picture 3" descr="Dyppe tærne i .NET">
            <a:extLst>
              <a:ext uri="{FF2B5EF4-FFF2-40B4-BE49-F238E27FC236}">
                <a16:creationId xmlns:a16="http://schemas.microsoft.com/office/drawing/2014/main" id="{D5BC1AAA-A511-47A7-2BA0-BBEE6161F5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4369" y="3288848"/>
            <a:ext cx="1837440" cy="330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01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Gradle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01" y="1500534"/>
            <a:ext cx="7078799" cy="47634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Repetisjon">
            <a:extLst>
              <a:ext uri="{FF2B5EF4-FFF2-40B4-BE49-F238E27FC236}">
                <a16:creationId xmlns:a16="http://schemas.microsoft.com/office/drawing/2014/main" id="{35D90649-115A-FA2B-762F-10BE67184BF4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3" name="Explosion 2 2">
              <a:extLst>
                <a:ext uri="{FF2B5EF4-FFF2-40B4-BE49-F238E27FC236}">
                  <a16:creationId xmlns:a16="http://schemas.microsoft.com/office/drawing/2014/main" id="{3BBF2B1A-02A8-E432-CC3B-18EC5C682E5D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14F844-7B35-8C50-612F-894B0263A8A9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5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Moduler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"/>
              <a:t>Ett root-prosjekt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Flere prosjekt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├── app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│   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│   └── build.gradle.kts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└── settings.gradle.kts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Byggesystem</a:t>
            </a:r>
            <a:endParaRPr/>
          </a:p>
        </p:txBody>
      </p:sp>
      <p:pic>
        <p:nvPicPr>
          <p:cNvPr id="1026" name="Picture 2" descr="Watch Bob the Builder (Classic) Season 3 Episode 7: Pilchard's ...">
            <a:extLst>
              <a:ext uri="{FF2B5EF4-FFF2-40B4-BE49-F238E27FC236}">
                <a16:creationId xmlns:a16="http://schemas.microsoft.com/office/drawing/2014/main" id="{8A579819-FFFB-4412-423E-413B3A1BD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930758"/>
            <a:ext cx="7487920" cy="4211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34" y="342767"/>
            <a:ext cx="10825333" cy="581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35" y="120001"/>
            <a:ext cx="9815500" cy="610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945534"/>
            <a:ext cx="12191996" cy="453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Jeg har et bygg. Hva nå?</a:t>
            </a:r>
            <a:endParaRPr/>
          </a:p>
        </p:txBody>
      </p:sp>
      <p:pic>
        <p:nvPicPr>
          <p:cNvPr id="2050" name="Picture 2" descr="Bob The Builder: Ready, Steady, Build! : ABC iview">
            <a:extLst>
              <a:ext uri="{FF2B5EF4-FFF2-40B4-BE49-F238E27FC236}">
                <a16:creationId xmlns:a16="http://schemas.microsoft.com/office/drawing/2014/main" id="{84965AF0-F475-8978-4687-BC9F74EFD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0" y="1625599"/>
            <a:ext cx="7938800" cy="4465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0BDA5-AD17-3CE1-A227-50D7045F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Deploy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0CEB-7880-FFEB-6861-A1DF1567F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Hvordan få koden ut til brukerne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4B973A-6FC6-8FAB-C032-8AFAC76A1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232" y="3100388"/>
            <a:ext cx="5824255" cy="3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5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92DE82-36BC-FEDB-7389-7B567616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Gammel prosjektmodell</a:t>
            </a:r>
          </a:p>
        </p:txBody>
      </p:sp>
      <p:pic>
        <p:nvPicPr>
          <p:cNvPr id="4" name="Picture 2" descr="The Microsoft Solution Accelerator for Business Desktop Deployment, the ...">
            <a:extLst>
              <a:ext uri="{FF2B5EF4-FFF2-40B4-BE49-F238E27FC236}">
                <a16:creationId xmlns:a16="http://schemas.microsoft.com/office/drawing/2014/main" id="{6AB20D9A-491D-7675-FC99-16ACBC4A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195" y="773886"/>
            <a:ext cx="5309605" cy="43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Repetisjon">
            <a:extLst>
              <a:ext uri="{FF2B5EF4-FFF2-40B4-BE49-F238E27FC236}">
                <a16:creationId xmlns:a16="http://schemas.microsoft.com/office/drawing/2014/main" id="{4870A866-3466-FFA5-7F95-585469765578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F02B6FF0-9F53-8E68-7B1D-C9445961088B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A59808-4DB4-873B-00D5-D33E8AFEABDC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902356-1C74-2C65-570E-E857676C2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7"/>
            <a:ext cx="5519738" cy="4676775"/>
          </a:xfrm>
        </p:spPr>
        <p:txBody>
          <a:bodyPr/>
          <a:lstStyle/>
          <a:p>
            <a:r>
              <a:rPr lang="nb-NO" dirty="0"/>
              <a:t>Dyrt å deployere</a:t>
            </a:r>
          </a:p>
          <a:p>
            <a:r>
              <a:rPr lang="nb-NO" dirty="0"/>
              <a:t>Fossefall</a:t>
            </a:r>
          </a:p>
          <a:p>
            <a:r>
              <a:rPr lang="nb-NO" dirty="0"/>
              <a:t>Svært dyrt å fikse feil etterpå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E14FDFA1-7739-63CB-88BF-64FE5B113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866079" cy="36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373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hipping logistics | Sea ship logistics | Seaways group">
            <a:extLst>
              <a:ext uri="{FF2B5EF4-FFF2-40B4-BE49-F238E27FC236}">
                <a16:creationId xmlns:a16="http://schemas.microsoft.com/office/drawing/2014/main" id="{CB495197-DC3A-D3F6-EB78-6C886640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0DA74-F255-F4F7-63A4-02EA1100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Dominerende metafor tidligere: Shipping</a:t>
            </a:r>
          </a:p>
        </p:txBody>
      </p:sp>
      <p:pic>
        <p:nvPicPr>
          <p:cNvPr id="4" name="Picture 3" descr="Disketter">
            <a:extLst>
              <a:ext uri="{FF2B5EF4-FFF2-40B4-BE49-F238E27FC236}">
                <a16:creationId xmlns:a16="http://schemas.microsoft.com/office/drawing/2014/main" id="{E1E1624F-3BA6-43C9-C685-1BD62956B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4866079" cy="364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83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CB04-ABFF-0F8A-59CC-63CEBB29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Manuell </a:t>
            </a:r>
            <a:r>
              <a:rPr lang="nb-NO" dirty="0" err="1"/>
              <a:t>deploy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94B81-5143-255A-D7FF-9B4A25F5D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nb-NO" dirty="0"/>
              <a:t>Kompilere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Komprimere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Overføre til drift</a:t>
            </a:r>
          </a:p>
          <a:p>
            <a:pPr lvl="1"/>
            <a:r>
              <a:rPr lang="nb-NO" dirty="0" err="1"/>
              <a:t>ftp</a:t>
            </a:r>
            <a:endParaRPr lang="nb-NO" dirty="0"/>
          </a:p>
          <a:p>
            <a:pPr lvl="1"/>
            <a:r>
              <a:rPr lang="nb-NO" dirty="0" err="1"/>
              <a:t>scp</a:t>
            </a:r>
            <a:endParaRPr lang="nb-NO" dirty="0"/>
          </a:p>
          <a:p>
            <a:pPr lvl="1"/>
            <a:r>
              <a:rPr lang="nb-NO" dirty="0"/>
              <a:t>...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Sende e-post</a:t>
            </a:r>
          </a:p>
          <a:p>
            <a:pPr>
              <a:buFont typeface="Wingdings" pitchFamily="2" charset="2"/>
              <a:buChar char="ü"/>
            </a:pPr>
            <a:r>
              <a:rPr lang="nb-NO" dirty="0"/>
              <a:t>Beskrive manuelle steg i et dokument</a:t>
            </a:r>
          </a:p>
          <a:p>
            <a:pPr>
              <a:buFont typeface="Wingdings" pitchFamily="2" charset="2"/>
              <a:buChar char="ü"/>
            </a:pPr>
            <a:r>
              <a:rPr lang="nb-NO" i="1" dirty="0" err="1"/>
              <a:t>Thoughts</a:t>
            </a:r>
            <a:r>
              <a:rPr lang="nb-NO" i="1" dirty="0"/>
              <a:t> and </a:t>
            </a:r>
            <a:r>
              <a:rPr lang="nb-NO" i="1" dirty="0" err="1"/>
              <a:t>prayers</a:t>
            </a:r>
            <a:endParaRPr lang="nb-NO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93B3AD-77C8-346D-C589-C79024A66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938" y="0"/>
            <a:ext cx="6923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734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9853-90A0-159C-31D2-DD30B9DC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Automatisk </a:t>
            </a:r>
            <a:r>
              <a:rPr lang="nb-NO" dirty="0" err="1"/>
              <a:t>deploy</a:t>
            </a:r>
            <a:r>
              <a:rPr lang="nb-NO" dirty="0"/>
              <a:t>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C155B6-2BE7-2BB4-887F-67BA2E81A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186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 descr="Lightning bolt with solid fill">
            <a:extLst>
              <a:ext uri="{FF2B5EF4-FFF2-40B4-BE49-F238E27FC236}">
                <a16:creationId xmlns:a16="http://schemas.microsoft.com/office/drawing/2014/main" id="{0C7707F9-8D98-2B80-1B66-933256173A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3544094"/>
            <a:ext cx="914400" cy="9144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0678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Hva er et bygg?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What is Octopus Deploy and How it works? An Overview and Its Use Cases -  DevOpsSchool.com">
            <a:extLst>
              <a:ext uri="{FF2B5EF4-FFF2-40B4-BE49-F238E27FC236}">
                <a16:creationId xmlns:a16="http://schemas.microsoft.com/office/drawing/2014/main" id="{E4ACF1DD-1F68-5C8E-7653-BA181A398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6" y="3577257"/>
            <a:ext cx="4177257" cy="218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0585EB-DE87-1ED2-8483-70514D78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3016" cy="1325563"/>
          </a:xfrm>
        </p:spPr>
        <p:txBody>
          <a:bodyPr/>
          <a:lstStyle/>
          <a:p>
            <a:r>
              <a:rPr lang="nb-NO" dirty="0"/>
              <a:t>Verktøy i dag</a:t>
            </a:r>
          </a:p>
        </p:txBody>
      </p:sp>
      <p:pic>
        <p:nvPicPr>
          <p:cNvPr id="3074" name="Picture 2" descr="GitHub Actions 101 - Introductions">
            <a:extLst>
              <a:ext uri="{FF2B5EF4-FFF2-40B4-BE49-F238E27FC236}">
                <a16:creationId xmlns:a16="http://schemas.microsoft.com/office/drawing/2014/main" id="{AF04E7BC-09CA-6597-6843-F34E2CC52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60" t="22083" r="29340" b="19792"/>
          <a:stretch/>
        </p:blipFill>
        <p:spPr bwMode="auto">
          <a:xfrm>
            <a:off x="8829675" y="4306887"/>
            <a:ext cx="2687433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ro - Jenkins en Pipeline">
            <a:extLst>
              <a:ext uri="{FF2B5EF4-FFF2-40B4-BE49-F238E27FC236}">
                <a16:creationId xmlns:a16="http://schemas.microsoft.com/office/drawing/2014/main" id="{8BD489FE-8B5E-4EE5-95BE-875EE7E8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2400" y="158750"/>
            <a:ext cx="2840038" cy="284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y Is Storage On Kubernetes So Hard? - Software Engineering Daily">
            <a:extLst>
              <a:ext uri="{FF2B5EF4-FFF2-40B4-BE49-F238E27FC236}">
                <a16:creationId xmlns:a16="http://schemas.microsoft.com/office/drawing/2014/main" id="{696B3197-8445-BC33-18FA-99E63336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1782" y="485775"/>
            <a:ext cx="4202350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zure DevOps Server (Discounted) | TechSoup Norway">
            <a:extLst>
              <a:ext uri="{FF2B5EF4-FFF2-40B4-BE49-F238E27FC236}">
                <a16:creationId xmlns:a16="http://schemas.microsoft.com/office/drawing/2014/main" id="{D82AC08A-BBC1-5EF0-95DD-D889A4B3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627" y="2909887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Hub last ned gratis – 2023 nyeste versjon">
            <a:extLst>
              <a:ext uri="{FF2B5EF4-FFF2-40B4-BE49-F238E27FC236}">
                <a16:creationId xmlns:a16="http://schemas.microsoft.com/office/drawing/2014/main" id="{FA398E30-AABC-5C68-3AAA-FC0ED8228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368" y="4511823"/>
            <a:ext cx="3643313" cy="204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op 50 TeamCity interview questions and answers - DevOpsSchool.com">
            <a:extLst>
              <a:ext uri="{FF2B5EF4-FFF2-40B4-BE49-F238E27FC236}">
                <a16:creationId xmlns:a16="http://schemas.microsoft.com/office/drawing/2014/main" id="{8E969839-6094-7BEF-7E9B-EE3C1BBA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28639"/>
            <a:ext cx="4970463" cy="15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ideo: get started managing a simple application with Terraform | Triton  DataCenter">
            <a:extLst>
              <a:ext uri="{FF2B5EF4-FFF2-40B4-BE49-F238E27FC236}">
                <a16:creationId xmlns:a16="http://schemas.microsoft.com/office/drawing/2014/main" id="{C66A4623-7819-0964-5E2F-784E8F87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1085" y="-258795"/>
            <a:ext cx="2693016" cy="268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15 Best Jenkins Alternatives (2023 Update)">
            <a:extLst>
              <a:ext uri="{FF2B5EF4-FFF2-40B4-BE49-F238E27FC236}">
                <a16:creationId xmlns:a16="http://schemas.microsoft.com/office/drawing/2014/main" id="{269235AE-2CB0-BE8C-AF97-D11192B1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5627" y="3119438"/>
            <a:ext cx="3296811" cy="9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87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156A-301D-4D79-CFEC-17426A47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D2DC-AA19-A3F5-FB2B-6343D650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1088" cy="4351338"/>
          </a:xfrm>
        </p:spPr>
        <p:txBody>
          <a:bodyPr/>
          <a:lstStyle/>
          <a:p>
            <a:r>
              <a:rPr lang="nb-NO" dirty="0"/>
              <a:t>On-</a:t>
            </a:r>
            <a:r>
              <a:rPr lang="nb-NO" dirty="0" err="1"/>
              <a:t>Prem</a:t>
            </a:r>
            <a:endParaRPr lang="nb-NO" dirty="0"/>
          </a:p>
          <a:p>
            <a:r>
              <a:rPr lang="nb-NO" dirty="0"/>
              <a:t>Sky</a:t>
            </a:r>
          </a:p>
          <a:p>
            <a:r>
              <a:rPr lang="nb-NO" dirty="0"/>
              <a:t>Egen sky</a:t>
            </a:r>
          </a:p>
          <a:p>
            <a:endParaRPr lang="nb-NO" dirty="0"/>
          </a:p>
          <a:p>
            <a:r>
              <a:rPr lang="nb-NO" dirty="0"/>
              <a:t>Containere</a:t>
            </a:r>
          </a:p>
          <a:p>
            <a:r>
              <a:rPr lang="nb-NO" dirty="0"/>
              <a:t>VM</a:t>
            </a:r>
          </a:p>
          <a:p>
            <a:r>
              <a:rPr lang="nb-NO" dirty="0"/>
              <a:t>Fysiske servere</a:t>
            </a:r>
          </a:p>
        </p:txBody>
      </p:sp>
      <p:pic>
        <p:nvPicPr>
          <p:cNvPr id="7" name="Picture 6" descr="Illuminated server room panel">
            <a:extLst>
              <a:ext uri="{FF2B5EF4-FFF2-40B4-BE49-F238E27FC236}">
                <a16:creationId xmlns:a16="http://schemas.microsoft.com/office/drawing/2014/main" id="{19029316-68D3-9CA7-E21B-B622F6ED8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626" y="2843213"/>
            <a:ext cx="5475830" cy="3649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8642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F48-B1A9-DC13-31DB-23623D3F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Miljø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FB3A3F-098A-0019-511C-CE24219FFFDF}"/>
              </a:ext>
            </a:extLst>
          </p:cNvPr>
          <p:cNvGrpSpPr/>
          <p:nvPr/>
        </p:nvGrpSpPr>
        <p:grpSpPr>
          <a:xfrm>
            <a:off x="-124187" y="1976438"/>
            <a:ext cx="2508553" cy="2257937"/>
            <a:chOff x="8386763" y="1690688"/>
            <a:chExt cx="2586754" cy="2328325"/>
          </a:xfrm>
        </p:grpSpPr>
        <p:pic>
          <p:nvPicPr>
            <p:cNvPr id="10" name="Graphic 9" descr="Cloud with solid fill">
              <a:extLst>
                <a:ext uri="{FF2B5EF4-FFF2-40B4-BE49-F238E27FC236}">
                  <a16:creationId xmlns:a16="http://schemas.microsoft.com/office/drawing/2014/main" id="{BB4174E6-04A4-C2E7-D655-40A36568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8D1710-50C6-818C-8715-29CEB4D1FC9F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2" name="Graphic 11" descr="Database outline">
                <a:extLst>
                  <a:ext uri="{FF2B5EF4-FFF2-40B4-BE49-F238E27FC236}">
                    <a16:creationId xmlns:a16="http://schemas.microsoft.com/office/drawing/2014/main" id="{624DF2B7-1108-6E28-D619-80CB9EA35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Server outline">
                <a:extLst>
                  <a:ext uri="{FF2B5EF4-FFF2-40B4-BE49-F238E27FC236}">
                    <a16:creationId xmlns:a16="http://schemas.microsoft.com/office/drawing/2014/main" id="{4C4BD74A-E0BE-3A65-E907-BD2178B45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 outline">
                <a:extLst>
                  <a:ext uri="{FF2B5EF4-FFF2-40B4-BE49-F238E27FC236}">
                    <a16:creationId xmlns:a16="http://schemas.microsoft.com/office/drawing/2014/main" id="{E4D9A8CB-726C-5865-6910-646B8E6EB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 outline">
                <a:extLst>
                  <a:ext uri="{FF2B5EF4-FFF2-40B4-BE49-F238E27FC236}">
                    <a16:creationId xmlns:a16="http://schemas.microsoft.com/office/drawing/2014/main" id="{B89F4812-63CA-72F0-0471-77D83B0A7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F4CF47-8C3A-EFBC-7B19-8E7F424BB73F}"/>
              </a:ext>
            </a:extLst>
          </p:cNvPr>
          <p:cNvGrpSpPr/>
          <p:nvPr/>
        </p:nvGrpSpPr>
        <p:grpSpPr>
          <a:xfrm>
            <a:off x="2341726" y="1992670"/>
            <a:ext cx="2508553" cy="2257937"/>
            <a:chOff x="8386763" y="1690688"/>
            <a:chExt cx="2586754" cy="2328325"/>
          </a:xfrm>
        </p:grpSpPr>
        <p:pic>
          <p:nvPicPr>
            <p:cNvPr id="17" name="Graphic 16" descr="Cloud with solid fill">
              <a:extLst>
                <a:ext uri="{FF2B5EF4-FFF2-40B4-BE49-F238E27FC236}">
                  <a16:creationId xmlns:a16="http://schemas.microsoft.com/office/drawing/2014/main" id="{A0C7A3A0-EF25-A46A-2C26-ABDC3A49C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6B9980-AE8F-5CE8-401C-CFD7740A735E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9" name="Graphic 18" descr="Database outline">
                <a:extLst>
                  <a:ext uri="{FF2B5EF4-FFF2-40B4-BE49-F238E27FC236}">
                    <a16:creationId xmlns:a16="http://schemas.microsoft.com/office/drawing/2014/main" id="{E2BC4087-4ADE-372C-5762-34C9ABC75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Graphic 19" descr="Server outline">
                <a:extLst>
                  <a:ext uri="{FF2B5EF4-FFF2-40B4-BE49-F238E27FC236}">
                    <a16:creationId xmlns:a16="http://schemas.microsoft.com/office/drawing/2014/main" id="{DB7E380D-BFF8-10A0-B8EB-0193D82A2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Server outline">
                <a:extLst>
                  <a:ext uri="{FF2B5EF4-FFF2-40B4-BE49-F238E27FC236}">
                    <a16:creationId xmlns:a16="http://schemas.microsoft.com/office/drawing/2014/main" id="{034B327E-AD5B-B2F2-6CD4-AF3F849B8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Graphic 21" descr="Server outline">
                <a:extLst>
                  <a:ext uri="{FF2B5EF4-FFF2-40B4-BE49-F238E27FC236}">
                    <a16:creationId xmlns:a16="http://schemas.microsoft.com/office/drawing/2014/main" id="{3382A2F3-D239-439F-CC01-E1062053B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BBFE7C-94A1-9AE7-7BD5-B939CFD9CEB5}"/>
              </a:ext>
            </a:extLst>
          </p:cNvPr>
          <p:cNvGrpSpPr/>
          <p:nvPr/>
        </p:nvGrpSpPr>
        <p:grpSpPr>
          <a:xfrm>
            <a:off x="4878261" y="1976438"/>
            <a:ext cx="2508553" cy="2257937"/>
            <a:chOff x="8386763" y="1690688"/>
            <a:chExt cx="2586754" cy="2328325"/>
          </a:xfrm>
        </p:grpSpPr>
        <p:pic>
          <p:nvPicPr>
            <p:cNvPr id="24" name="Graphic 23" descr="Cloud with solid fill">
              <a:extLst>
                <a:ext uri="{FF2B5EF4-FFF2-40B4-BE49-F238E27FC236}">
                  <a16:creationId xmlns:a16="http://schemas.microsoft.com/office/drawing/2014/main" id="{C680D3C0-37E4-B115-F641-905710017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DD70760-3963-763A-3F43-1798BB75FFFA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26" name="Graphic 25" descr="Database outline">
                <a:extLst>
                  <a:ext uri="{FF2B5EF4-FFF2-40B4-BE49-F238E27FC236}">
                    <a16:creationId xmlns:a16="http://schemas.microsoft.com/office/drawing/2014/main" id="{32C5F1B4-C410-1494-3D16-8E1BFCA4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Server outline">
                <a:extLst>
                  <a:ext uri="{FF2B5EF4-FFF2-40B4-BE49-F238E27FC236}">
                    <a16:creationId xmlns:a16="http://schemas.microsoft.com/office/drawing/2014/main" id="{05738421-0D09-9C62-F14A-71AA5E8F0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Server outline">
                <a:extLst>
                  <a:ext uri="{FF2B5EF4-FFF2-40B4-BE49-F238E27FC236}">
                    <a16:creationId xmlns:a16="http://schemas.microsoft.com/office/drawing/2014/main" id="{8783689A-EAC4-3C02-D405-031E9BC3F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Server outline">
                <a:extLst>
                  <a:ext uri="{FF2B5EF4-FFF2-40B4-BE49-F238E27FC236}">
                    <a16:creationId xmlns:a16="http://schemas.microsoft.com/office/drawing/2014/main" id="{310A068B-9243-2354-C90C-FD7A8F7A2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F6E8F7-8335-0380-613B-FDAEA08877B3}"/>
              </a:ext>
            </a:extLst>
          </p:cNvPr>
          <p:cNvGrpSpPr/>
          <p:nvPr/>
        </p:nvGrpSpPr>
        <p:grpSpPr>
          <a:xfrm>
            <a:off x="7386792" y="1976438"/>
            <a:ext cx="2508553" cy="2257937"/>
            <a:chOff x="8386763" y="1690688"/>
            <a:chExt cx="2586754" cy="2328325"/>
          </a:xfrm>
        </p:grpSpPr>
        <p:pic>
          <p:nvPicPr>
            <p:cNvPr id="31" name="Graphic 30" descr="Cloud with solid fill">
              <a:extLst>
                <a:ext uri="{FF2B5EF4-FFF2-40B4-BE49-F238E27FC236}">
                  <a16:creationId xmlns:a16="http://schemas.microsoft.com/office/drawing/2014/main" id="{58DF5DF0-3EA9-285E-508C-E680954B5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68E1ED2-C7FD-65EB-A08F-7D7C8E586398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33" name="Graphic 32" descr="Database outline">
                <a:extLst>
                  <a:ext uri="{FF2B5EF4-FFF2-40B4-BE49-F238E27FC236}">
                    <a16:creationId xmlns:a16="http://schemas.microsoft.com/office/drawing/2014/main" id="{38B23D7C-42FC-D0CD-3330-E6C12284E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4" name="Graphic 33" descr="Server outline">
                <a:extLst>
                  <a:ext uri="{FF2B5EF4-FFF2-40B4-BE49-F238E27FC236}">
                    <a16:creationId xmlns:a16="http://schemas.microsoft.com/office/drawing/2014/main" id="{160072ED-0629-4C94-4553-639DFB1CD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5" name="Graphic 34" descr="Server outline">
                <a:extLst>
                  <a:ext uri="{FF2B5EF4-FFF2-40B4-BE49-F238E27FC236}">
                    <a16:creationId xmlns:a16="http://schemas.microsoft.com/office/drawing/2014/main" id="{1F177CFC-DCA0-5A0F-B61E-DF8DD352C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6" name="Graphic 35" descr="Server outline">
                <a:extLst>
                  <a:ext uri="{FF2B5EF4-FFF2-40B4-BE49-F238E27FC236}">
                    <a16:creationId xmlns:a16="http://schemas.microsoft.com/office/drawing/2014/main" id="{049701AF-63DE-807E-AA1A-D2900D2D0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559BFF0-C7E9-ECCD-9835-98C99E735026}"/>
              </a:ext>
            </a:extLst>
          </p:cNvPr>
          <p:cNvSpPr/>
          <p:nvPr/>
        </p:nvSpPr>
        <p:spPr>
          <a:xfrm>
            <a:off x="1143000" y="2399743"/>
            <a:ext cx="10125792" cy="1716803"/>
          </a:xfrm>
          <a:prstGeom prst="rightArrow">
            <a:avLst/>
          </a:prstGeom>
          <a:solidFill>
            <a:srgbClr val="4472C4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89677-DB08-D46D-7741-66F5D9FD0BFE}"/>
              </a:ext>
            </a:extLst>
          </p:cNvPr>
          <p:cNvSpPr txBox="1"/>
          <p:nvPr/>
        </p:nvSpPr>
        <p:spPr>
          <a:xfrm>
            <a:off x="517581" y="5372101"/>
            <a:ext cx="1225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Dev</a:t>
            </a:r>
            <a:endParaRPr lang="nb-NO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4B3683-0FCA-E1AB-A040-83FBDAF6482E}"/>
              </a:ext>
            </a:extLst>
          </p:cNvPr>
          <p:cNvSpPr txBox="1"/>
          <p:nvPr/>
        </p:nvSpPr>
        <p:spPr>
          <a:xfrm>
            <a:off x="3018885" y="5372101"/>
            <a:ext cx="1212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Test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E51FAC-990B-E13E-2FE3-FB146F139FD3}"/>
              </a:ext>
            </a:extLst>
          </p:cNvPr>
          <p:cNvGrpSpPr/>
          <p:nvPr/>
        </p:nvGrpSpPr>
        <p:grpSpPr>
          <a:xfrm>
            <a:off x="9651441" y="1976438"/>
            <a:ext cx="2508553" cy="2257937"/>
            <a:chOff x="8386763" y="1690688"/>
            <a:chExt cx="2586754" cy="2328325"/>
          </a:xfrm>
        </p:grpSpPr>
        <p:pic>
          <p:nvPicPr>
            <p:cNvPr id="41" name="Graphic 40" descr="Cloud with solid fill">
              <a:extLst>
                <a:ext uri="{FF2B5EF4-FFF2-40B4-BE49-F238E27FC236}">
                  <a16:creationId xmlns:a16="http://schemas.microsoft.com/office/drawing/2014/main" id="{C860D6BF-2399-0BA8-1967-CC9DA7022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E0E0A3-6AB0-E4E0-8857-D3E5A1DA9991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FBBF458E-CF0B-AE7C-1C4A-1E865886F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Server outline">
                <a:extLst>
                  <a:ext uri="{FF2B5EF4-FFF2-40B4-BE49-F238E27FC236}">
                    <a16:creationId xmlns:a16="http://schemas.microsoft.com/office/drawing/2014/main" id="{4DE80164-C4C8-BE4C-15A5-42B09F508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Server outline">
                <a:extLst>
                  <a:ext uri="{FF2B5EF4-FFF2-40B4-BE49-F238E27FC236}">
                    <a16:creationId xmlns:a16="http://schemas.microsoft.com/office/drawing/2014/main" id="{86EDE11E-37DD-2F42-0E62-9EA92189A7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Server outline">
                <a:extLst>
                  <a:ext uri="{FF2B5EF4-FFF2-40B4-BE49-F238E27FC236}">
                    <a16:creationId xmlns:a16="http://schemas.microsoft.com/office/drawing/2014/main" id="{18E3C520-99AD-51AD-9038-BA95C5BFD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ABA8275-09E3-629E-1DEA-93618B2917D3}"/>
              </a:ext>
            </a:extLst>
          </p:cNvPr>
          <p:cNvSpPr txBox="1"/>
          <p:nvPr/>
        </p:nvSpPr>
        <p:spPr>
          <a:xfrm>
            <a:off x="5572459" y="5372100"/>
            <a:ext cx="1047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QA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D86E97-83FD-4174-573C-BB0C28926BDA}"/>
              </a:ext>
            </a:extLst>
          </p:cNvPr>
          <p:cNvSpPr txBox="1"/>
          <p:nvPr/>
        </p:nvSpPr>
        <p:spPr>
          <a:xfrm>
            <a:off x="7463404" y="5372101"/>
            <a:ext cx="2222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Staging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C3CA10-B801-9680-6691-F6E42B5DCC4B}"/>
              </a:ext>
            </a:extLst>
          </p:cNvPr>
          <p:cNvSpPr txBox="1"/>
          <p:nvPr/>
        </p:nvSpPr>
        <p:spPr>
          <a:xfrm>
            <a:off x="10178595" y="5366059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4400" dirty="0">
                <a:latin typeface="Aharoni" panose="02010803020104030203" pitchFamily="2" charset="-79"/>
                <a:cs typeface="Aharoni" panose="02010803020104030203" pitchFamily="2" charset="-79"/>
              </a:rPr>
              <a:t>Prod</a:t>
            </a:r>
          </a:p>
        </p:txBody>
      </p:sp>
    </p:spTree>
    <p:extLst>
      <p:ext uri="{BB962C8B-B14F-4D97-AF65-F5344CB8AC3E}">
        <p14:creationId xmlns:p14="http://schemas.microsoft.com/office/powerpoint/2010/main" val="2884450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811E95-7F6F-40D4-8EEE-45395FD2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2" y="0"/>
            <a:ext cx="482957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728D1D-D318-20C0-6ED5-D5B15F0CB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320" y="365125"/>
            <a:ext cx="5747479" cy="1325563"/>
          </a:xfrm>
        </p:spPr>
        <p:txBody>
          <a:bodyPr/>
          <a:lstStyle/>
          <a:p>
            <a:pPr algn="r"/>
            <a:r>
              <a:rPr lang="nb-NO" dirty="0" err="1"/>
              <a:t>Branchingstrategier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11D95A-0228-5FE6-5A58-F72E0B0599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682959"/>
              </p:ext>
            </p:extLst>
          </p:nvPr>
        </p:nvGraphicFramePr>
        <p:xfrm>
          <a:off x="4347148" y="2518347"/>
          <a:ext cx="7686330" cy="3658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2586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86AF7-B963-B8DE-1E3F-EF3C36531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Gitflow</a:t>
            </a:r>
            <a:endParaRPr lang="nb-NO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E7FEFAB-EB00-C1BB-94C6-40D2E00C8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5281" y="1372680"/>
            <a:ext cx="6932316" cy="496816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AC57DA-D43F-96F9-3C4A-690DB4EB84F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3545114" cy="4351338"/>
          </a:xfrm>
        </p:spPr>
        <p:txBody>
          <a:bodyPr/>
          <a:lstStyle/>
          <a:p>
            <a:r>
              <a:rPr lang="nb-NO" dirty="0"/>
              <a:t>En variant av </a:t>
            </a:r>
            <a:r>
              <a:rPr lang="nb-NO" dirty="0" err="1">
                <a:solidFill>
                  <a:schemeClr val="accent1">
                    <a:lumMod val="50000"/>
                  </a:schemeClr>
                </a:solidFill>
              </a:rPr>
              <a:t>Feature</a:t>
            </a:r>
            <a:r>
              <a:rPr lang="nb-NO" dirty="0">
                <a:solidFill>
                  <a:schemeClr val="accent1">
                    <a:lumMod val="50000"/>
                  </a:schemeClr>
                </a:solidFill>
              </a:rPr>
              <a:t> Branch </a:t>
            </a:r>
            <a:r>
              <a:rPr lang="nb-NO" dirty="0" err="1">
                <a:solidFill>
                  <a:schemeClr val="accent1">
                    <a:lumMod val="50000"/>
                  </a:schemeClr>
                </a:solidFill>
              </a:rPr>
              <a:t>Workflow</a:t>
            </a:r>
            <a:endParaRPr lang="nb-NO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r>
              <a:rPr lang="nb-NO" dirty="0"/>
              <a:t> holder versjonshistorikken</a:t>
            </a:r>
          </a:p>
          <a:p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develop</a:t>
            </a:r>
            <a:r>
              <a:rPr lang="nb-NO" dirty="0"/>
              <a:t> brukes til integrasjon til </a:t>
            </a:r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endParaRPr lang="nb-NO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r>
              <a:rPr lang="nb-NO" dirty="0"/>
              <a:t>Utvikling skjer i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branches</a:t>
            </a:r>
            <a:endParaRPr lang="nb-NO" dirty="0">
              <a:solidFill>
                <a:schemeClr val="accent1">
                  <a:lumMod val="50000"/>
                </a:schemeClr>
              </a:solidFill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p:pic>
        <p:nvPicPr>
          <p:cNvPr id="13" name="Picture 12" descr="Best før">
            <a:extLst>
              <a:ext uri="{FF2B5EF4-FFF2-40B4-BE49-F238E27FC236}">
                <a16:creationId xmlns:a16="http://schemas.microsoft.com/office/drawing/2014/main" id="{8E02513F-E2A0-5A6C-9271-490B92340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60922">
            <a:off x="9436699" y="4804960"/>
            <a:ext cx="2641400" cy="13607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55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Branches">
            <a:extLst>
              <a:ext uri="{FF2B5EF4-FFF2-40B4-BE49-F238E27FC236}">
                <a16:creationId xmlns:a16="http://schemas.microsoft.com/office/drawing/2014/main" id="{C781767E-9B5E-8A7F-ADF0-9B2F9F35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6722" y="3427186"/>
            <a:ext cx="6113678" cy="343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6CE7DD-309D-3544-A8D7-995F4B45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Trunk-</a:t>
            </a:r>
            <a:r>
              <a:rPr lang="nb-NO" dirty="0" err="1"/>
              <a:t>based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9FBA0-2E50-70B6-9866-00BCFB37C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2029" cy="4351338"/>
          </a:xfrm>
        </p:spPr>
        <p:txBody>
          <a:bodyPr/>
          <a:lstStyle/>
          <a:p>
            <a:r>
              <a:rPr lang="nb-NO" dirty="0" err="1"/>
              <a:t>Merge</a:t>
            </a:r>
            <a:r>
              <a:rPr lang="nb-NO" dirty="0"/>
              <a:t> ofte inn i </a:t>
            </a:r>
            <a:r>
              <a:rPr lang="nb-NO" dirty="0" err="1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main</a:t>
            </a:r>
            <a:endParaRPr lang="nb-NO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r>
              <a:rPr lang="nb-NO" dirty="0"/>
              <a:t>Utvikle i små oppgaver (</a:t>
            </a:r>
            <a:r>
              <a:rPr lang="nb-NO" dirty="0" err="1"/>
              <a:t>batches</a:t>
            </a:r>
            <a:r>
              <a:rPr lang="nb-NO" dirty="0"/>
              <a:t>)</a:t>
            </a:r>
          </a:p>
          <a:p>
            <a:r>
              <a:rPr lang="nb-NO" dirty="0"/>
              <a:t>Bruk </a:t>
            </a:r>
            <a:r>
              <a:rPr lang="nb-NO" dirty="0" err="1"/>
              <a:t>feature</a:t>
            </a:r>
            <a:r>
              <a:rPr lang="nb-NO" dirty="0"/>
              <a:t> </a:t>
            </a:r>
            <a:r>
              <a:rPr lang="nb-NO" dirty="0" err="1"/>
              <a:t>flags</a:t>
            </a:r>
            <a:r>
              <a:rPr lang="nb-NO" dirty="0"/>
              <a:t>/</a:t>
            </a:r>
            <a:r>
              <a:rPr lang="nb-NO" dirty="0" err="1"/>
              <a:t>toggles</a:t>
            </a:r>
            <a:endParaRPr lang="nb-NO" dirty="0"/>
          </a:p>
          <a:p>
            <a:r>
              <a:rPr lang="nb-NO" dirty="0"/>
              <a:t>Omfattende automatisert testing</a:t>
            </a:r>
          </a:p>
          <a:p>
            <a:r>
              <a:rPr lang="nb-NO" dirty="0"/>
              <a:t>Umiddelbare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review</a:t>
            </a:r>
            <a:endParaRPr lang="nb-NO" dirty="0"/>
          </a:p>
        </p:txBody>
      </p:sp>
      <p:pic>
        <p:nvPicPr>
          <p:cNvPr id="3076" name="New &amp; Improved" descr="Vintage 1959 Campbell's Bowl Chicken Noodle Soup Print Ad - Etsy New Zealand">
            <a:extLst>
              <a:ext uri="{FF2B5EF4-FFF2-40B4-BE49-F238E27FC236}">
                <a16:creationId xmlns:a16="http://schemas.microsoft.com/office/drawing/2014/main" id="{86A977DE-3646-3EDC-257F-56C3E44F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26172">
            <a:off x="8870924" y="493743"/>
            <a:ext cx="2648497" cy="361044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900DFC-1C45-B4AD-AE21-DF1589EF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CI/CD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0F534A0-D32E-E759-2035-F727BC47CC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291029"/>
              </p:ext>
            </p:extLst>
          </p:nvPr>
        </p:nvGraphicFramePr>
        <p:xfrm>
          <a:off x="6795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83089EB-B56D-B361-47A8-FAF59340B9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5592" y="3777521"/>
            <a:ext cx="5476407" cy="30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5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A5B5-9499-60B1-7A49-C8E36F39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Infrastructure</a:t>
            </a:r>
            <a:r>
              <a:rPr lang="nb-NO" dirty="0"/>
              <a:t> as </a:t>
            </a:r>
            <a:r>
              <a:rPr lang="nb-NO" dirty="0" err="1"/>
              <a:t>code</a:t>
            </a:r>
            <a:endParaRPr lang="nb-NO" dirty="0"/>
          </a:p>
        </p:txBody>
      </p:sp>
      <p:pic>
        <p:nvPicPr>
          <p:cNvPr id="4098" name="Picture 2" descr="Chef (ソフトウェア) - Wikipedia">
            <a:extLst>
              <a:ext uri="{FF2B5EF4-FFF2-40B4-BE49-F238E27FC236}">
                <a16:creationId xmlns:a16="http://schemas.microsoft.com/office/drawing/2014/main" id="{6678DDB0-0A14-D0DA-6919-F05DE044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1" y="5167312"/>
            <a:ext cx="123872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uppet (software) - Wikipedia">
            <a:extLst>
              <a:ext uri="{FF2B5EF4-FFF2-40B4-BE49-F238E27FC236}">
                <a16:creationId xmlns:a16="http://schemas.microsoft.com/office/drawing/2014/main" id="{3B023A59-9F16-EA5F-FB2B-7EBB88ED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8" y="5289552"/>
            <a:ext cx="2357438" cy="8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Video: get started managing a simple application with Terraform | Triton  DataCenter">
            <a:extLst>
              <a:ext uri="{FF2B5EF4-FFF2-40B4-BE49-F238E27FC236}">
                <a16:creationId xmlns:a16="http://schemas.microsoft.com/office/drawing/2014/main" id="{8C900AA8-C61F-F772-A25A-8B25A0AF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8488" y="4765883"/>
            <a:ext cx="2095023" cy="209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sible Reviews &amp; Ratings 2023">
            <a:extLst>
              <a:ext uri="{FF2B5EF4-FFF2-40B4-BE49-F238E27FC236}">
                <a16:creationId xmlns:a16="http://schemas.microsoft.com/office/drawing/2014/main" id="{2979E0CC-32B2-F997-F00A-16789C57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6672" y="4982683"/>
            <a:ext cx="1624491" cy="16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ltStack for server configuration management and more — Six Feet Up">
            <a:extLst>
              <a:ext uri="{FF2B5EF4-FFF2-40B4-BE49-F238E27FC236}">
                <a16:creationId xmlns:a16="http://schemas.microsoft.com/office/drawing/2014/main" id="{47DC84E0-5CDF-324C-410B-6D2E898C8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4324" y="5304158"/>
            <a:ext cx="1990725" cy="10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090908E6-282B-F130-3E78-77C4C58E8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2443162"/>
            <a:ext cx="914400" cy="914400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5A45BD78-D04C-9CED-7ACE-D07E947BCE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29957" y="2471737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FCE10-A939-9504-AE5E-715504CBB565}"/>
              </a:ext>
            </a:extLst>
          </p:cNvPr>
          <p:cNvGrpSpPr/>
          <p:nvPr/>
        </p:nvGrpSpPr>
        <p:grpSpPr>
          <a:xfrm>
            <a:off x="8386763" y="1690688"/>
            <a:ext cx="2586754" cy="2328325"/>
            <a:chOff x="8386763" y="1690688"/>
            <a:chExt cx="2586754" cy="2328325"/>
          </a:xfrm>
        </p:grpSpPr>
        <p:pic>
          <p:nvPicPr>
            <p:cNvPr id="22" name="Graphic 21" descr="Cloud with solid fill">
              <a:extLst>
                <a:ext uri="{FF2B5EF4-FFF2-40B4-BE49-F238E27FC236}">
                  <a16:creationId xmlns:a16="http://schemas.microsoft.com/office/drawing/2014/main" id="{AE3C153C-F0AB-1C24-AB77-5381FE683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90358" y="1690688"/>
              <a:ext cx="2239328" cy="2239328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BA44F1-B978-2B24-CE24-9CD31CCDA54D}"/>
                </a:ext>
              </a:extLst>
            </p:cNvPr>
            <p:cNvGrpSpPr/>
            <p:nvPr/>
          </p:nvGrpSpPr>
          <p:grpSpPr>
            <a:xfrm>
              <a:off x="8386763" y="1739781"/>
              <a:ext cx="2586754" cy="2279232"/>
              <a:chOff x="8386763" y="1739781"/>
              <a:chExt cx="2586754" cy="2279232"/>
            </a:xfrm>
          </p:grpSpPr>
          <p:pic>
            <p:nvPicPr>
              <p:cNvPr id="10" name="Graphic 9" descr="Database outline">
                <a:extLst>
                  <a:ext uri="{FF2B5EF4-FFF2-40B4-BE49-F238E27FC236}">
                    <a16:creationId xmlns:a16="http://schemas.microsoft.com/office/drawing/2014/main" id="{25B3997C-2DAF-4A1F-163B-E967771EC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386763" y="244316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Server outline">
                <a:extLst>
                  <a:ext uri="{FF2B5EF4-FFF2-40B4-BE49-F238E27FC236}">
                    <a16:creationId xmlns:a16="http://schemas.microsoft.com/office/drawing/2014/main" id="{C6171612-3DD5-C9FC-8E51-AB57A4304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154241" y="1739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Server outline">
                <a:extLst>
                  <a:ext uri="{FF2B5EF4-FFF2-40B4-BE49-F238E27FC236}">
                    <a16:creationId xmlns:a16="http://schemas.microsoft.com/office/drawing/2014/main" id="{3195A235-5035-ED05-C6AE-703764831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222940" y="310461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Server outline">
                <a:extLst>
                  <a:ext uri="{FF2B5EF4-FFF2-40B4-BE49-F238E27FC236}">
                    <a16:creationId xmlns:a16="http://schemas.microsoft.com/office/drawing/2014/main" id="{6F64FDA6-EA55-89AC-6805-6A815414D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59117" y="235872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7" name="Chevron 16">
            <a:extLst>
              <a:ext uri="{FF2B5EF4-FFF2-40B4-BE49-F238E27FC236}">
                <a16:creationId xmlns:a16="http://schemas.microsoft.com/office/drawing/2014/main" id="{1889D559-6D59-A46D-C4D8-3C02BEF91985}"/>
              </a:ext>
            </a:extLst>
          </p:cNvPr>
          <p:cNvSpPr/>
          <p:nvPr/>
        </p:nvSpPr>
        <p:spPr>
          <a:xfrm>
            <a:off x="2580559" y="2567541"/>
            <a:ext cx="1071562" cy="769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C8184FF8-96FF-BCB0-C08E-21F2398F470A}"/>
              </a:ext>
            </a:extLst>
          </p:cNvPr>
          <p:cNvSpPr/>
          <p:nvPr/>
        </p:nvSpPr>
        <p:spPr>
          <a:xfrm>
            <a:off x="5952409" y="2567541"/>
            <a:ext cx="1071562" cy="769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37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13541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Rammeverk</a:t>
            </a:r>
            <a:r>
              <a:rPr lang="en" dirty="0"/>
              <a:t> </a:t>
            </a:r>
            <a:r>
              <a:rPr lang="en-GB" dirty="0" err="1"/>
              <a:t>i</a:t>
            </a:r>
            <a:r>
              <a:rPr lang="en" dirty="0"/>
              <a:t> </a:t>
            </a:r>
            <a:r>
              <a:rPr lang="en" dirty="0" err="1"/>
              <a:t>praksis</a:t>
            </a:r>
            <a:endParaRPr dirty="0"/>
          </a:p>
        </p:txBody>
      </p:sp>
      <p:pic>
        <p:nvPicPr>
          <p:cNvPr id="3076" name="Picture 4" descr="Framing (construction) - Wikipedia">
            <a:extLst>
              <a:ext uri="{FF2B5EF4-FFF2-40B4-BE49-F238E27FC236}">
                <a16:creationId xmlns:a16="http://schemas.microsoft.com/office/drawing/2014/main" id="{56CE63BA-173A-51EC-1756-8882FEF0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74341"/>
            <a:ext cx="6096000" cy="307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En pakke med kode som kan kjøres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800" y="1056400"/>
            <a:ext cx="5429600" cy="54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 hidden="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Spring Boot</a:t>
            </a:r>
            <a:endParaRPr dirty="0"/>
          </a:p>
        </p:txBody>
      </p:sp>
      <p:sp>
        <p:nvSpPr>
          <p:cNvPr id="221" name="Google Shape;221;p40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1026" name="Picture 2" descr="¿Qué es Spring Boot?">
            <a:extLst>
              <a:ext uri="{FF2B5EF4-FFF2-40B4-BE49-F238E27FC236}">
                <a16:creationId xmlns:a16="http://schemas.microsoft.com/office/drawing/2014/main" id="{807D0C9B-F054-6F5E-C4D0-9BB0853BE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908" y="1372590"/>
            <a:ext cx="7060183" cy="337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Valg er tatt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Dependency Injection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Configuration based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Litt magisk, men kommer sykt raskt i gang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 oss grave i litt kode</a:t>
            </a:r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 hidden="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 err="1"/>
              <a:t>Ktor</a:t>
            </a:r>
            <a:endParaRPr dirty="0"/>
          </a:p>
        </p:txBody>
      </p:sp>
      <p:sp>
        <p:nvSpPr>
          <p:cNvPr id="239" name="Google Shape;239;p4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pic>
        <p:nvPicPr>
          <p:cNvPr id="2050" name="Picture 2" descr="The most insightful stories about Kotlin Multiplatform - Medium">
            <a:extLst>
              <a:ext uri="{FF2B5EF4-FFF2-40B4-BE49-F238E27FC236}">
                <a16:creationId xmlns:a16="http://schemas.microsoft.com/office/drawing/2014/main" id="{15099B5D-E421-D2F3-413E-A0A6D806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5520" y="1205992"/>
            <a:ext cx="7680960" cy="23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Ikke dependency injection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Eksplisitt konfig i kode for å sette opp ting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 oss grave i litt kode</a:t>
            </a:r>
            <a:endParaRPr/>
          </a:p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4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B7114-62B6-D279-2BF1-66011576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39D573-3BE7-42E2-A93A-03D3FD058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Oppdrift backend; hva handlet det om?</a:t>
            </a:r>
          </a:p>
        </p:txBody>
      </p:sp>
      <p:grpSp>
        <p:nvGrpSpPr>
          <p:cNvPr id="2" name="Repetisjon">
            <a:extLst>
              <a:ext uri="{FF2B5EF4-FFF2-40B4-BE49-F238E27FC236}">
                <a16:creationId xmlns:a16="http://schemas.microsoft.com/office/drawing/2014/main" id="{9282BD2F-21B1-0479-A98F-EF43FBC97F74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53CA4A57-8414-77D0-51FD-9F97E0D34F57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BB8C30-6C99-AF30-11D2-866C93F37CEB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8127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Nettverk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506628"/>
            <a:ext cx="9334500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16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Arkitektur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5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Bygg-pipeline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Clean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Build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Test / Integration Test /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Analyse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Deploy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Verify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Kodekvalitet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8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9" cy="63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9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API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8" cy="63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52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353892-4AFB-1480-C43A-4FB6C6F3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Testing</a:t>
            </a:r>
          </a:p>
        </p:txBody>
      </p:sp>
      <p:grpSp>
        <p:nvGrpSpPr>
          <p:cNvPr id="7" name="Repetisjon">
            <a:extLst>
              <a:ext uri="{FF2B5EF4-FFF2-40B4-BE49-F238E27FC236}">
                <a16:creationId xmlns:a16="http://schemas.microsoft.com/office/drawing/2014/main" id="{132E0470-DFAD-72DE-19E6-DA30000BEE37}"/>
              </a:ext>
            </a:extLst>
          </p:cNvPr>
          <p:cNvGrpSpPr/>
          <p:nvPr/>
        </p:nvGrpSpPr>
        <p:grpSpPr>
          <a:xfrm>
            <a:off x="8989676" y="288921"/>
            <a:ext cx="2893957" cy="2034922"/>
            <a:chOff x="8920815" y="232855"/>
            <a:chExt cx="2893957" cy="2034922"/>
          </a:xfrm>
        </p:grpSpPr>
        <p:sp>
          <p:nvSpPr>
            <p:cNvPr id="8" name="Explosion 2 7">
              <a:extLst>
                <a:ext uri="{FF2B5EF4-FFF2-40B4-BE49-F238E27FC236}">
                  <a16:creationId xmlns:a16="http://schemas.microsoft.com/office/drawing/2014/main" id="{ABAAE9C8-27BC-3142-27E6-C3A7B30FCDC5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AE612C-5C12-07F9-648C-E4D11A3493D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4284843-1967-7AF4-AA59-55B29B90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28750" y="506628"/>
            <a:ext cx="9334498" cy="63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75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CC38-FF6E-CE1D-F429-19AB8A9E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Quiz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7F023078-E2AA-F18B-3092-63280461C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5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Hva er et bygg i Java/JVM?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JAR - Java archive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META-INF/MANIFEST.MF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BOOT-INF/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package.../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367" y="1603367"/>
            <a:ext cx="7079499" cy="47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Fat-JAR - Standalone Java archive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Jar + alle dependencies og libraries så man kan kjøre appen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02" y="2419500"/>
            <a:ext cx="4549199" cy="343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13297</TotalTime>
  <Words>1096</Words>
  <Application>Microsoft Macintosh PowerPoint</Application>
  <PresentationFormat>Widescreen</PresentationFormat>
  <Paragraphs>250</Paragraphs>
  <Slides>64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Aharoni</vt:lpstr>
      <vt:lpstr>Arial</vt:lpstr>
      <vt:lpstr>Calibri</vt:lpstr>
      <vt:lpstr>Calibri Light</vt:lpstr>
      <vt:lpstr>CMU Typewriter Text</vt:lpstr>
      <vt:lpstr>Courier New</vt:lpstr>
      <vt:lpstr>Wingdings</vt:lpstr>
      <vt:lpstr>Office Theme</vt:lpstr>
      <vt:lpstr>Velkommen tilbake!</vt:lpstr>
      <vt:lpstr>Kursplan</vt:lpstr>
      <vt:lpstr>Oppsummering fra forrige gang</vt:lpstr>
      <vt:lpstr>Hva er et bygg?</vt:lpstr>
      <vt:lpstr>PowerPoint Presentation</vt:lpstr>
      <vt:lpstr>Bygg-pipeline</vt:lpstr>
      <vt:lpstr>Hva er et bygg i Java/JVM?</vt:lpstr>
      <vt:lpstr>JAR - Java archive</vt:lpstr>
      <vt:lpstr>Fat-JAR - Standalone Java archive</vt:lpstr>
      <vt:lpstr>WAR</vt:lpstr>
      <vt:lpstr>EAR</vt:lpstr>
      <vt:lpstr>JAR, Fat-JAR, WAR, EAR</vt:lpstr>
      <vt:lpstr>Workshop</vt:lpstr>
      <vt:lpstr>Byggsystem for JVM: Gradle, Maven </vt:lpstr>
      <vt:lpstr>Maven</vt:lpstr>
      <vt:lpstr>Gradle</vt:lpstr>
      <vt:lpstr>Rammeverk (kontra bibliotek)</vt:lpstr>
      <vt:lpstr>Eksempler på rammeverk</vt:lpstr>
      <vt:lpstr>.NET</vt:lpstr>
      <vt:lpstr>Historikk</vt:lpstr>
      <vt:lpstr>Komponenter</vt:lpstr>
      <vt:lpstr>CLI</vt:lpstr>
      <vt:lpstr>Språk</vt:lpstr>
      <vt:lpstr>Språk</vt:lpstr>
      <vt:lpstr>ASP.net</vt:lpstr>
      <vt:lpstr>Typiske pipelines</vt:lpstr>
      <vt:lpstr>Workshop</vt:lpstr>
      <vt:lpstr>Gradle</vt:lpstr>
      <vt:lpstr>Moduler</vt:lpstr>
      <vt:lpstr>Byggesystem</vt:lpstr>
      <vt:lpstr>PowerPoint Presentation</vt:lpstr>
      <vt:lpstr>PowerPoint Presentation</vt:lpstr>
      <vt:lpstr>PowerPoint Presentation</vt:lpstr>
      <vt:lpstr>Jeg har et bygg. Hva nå?</vt:lpstr>
      <vt:lpstr>Deploy</vt:lpstr>
      <vt:lpstr>Gammel prosjektmodell</vt:lpstr>
      <vt:lpstr>Dominerende metafor tidligere: Shipping</vt:lpstr>
      <vt:lpstr>Manuell deploy</vt:lpstr>
      <vt:lpstr>Automatisk deploy pipeline</vt:lpstr>
      <vt:lpstr>Verktøy i dag</vt:lpstr>
      <vt:lpstr>Mål</vt:lpstr>
      <vt:lpstr>Miljø</vt:lpstr>
      <vt:lpstr>Branchingstrategier</vt:lpstr>
      <vt:lpstr>Gitflow</vt:lpstr>
      <vt:lpstr>Trunk-based</vt:lpstr>
      <vt:lpstr>CI/CD</vt:lpstr>
      <vt:lpstr>Infrastructure as code</vt:lpstr>
      <vt:lpstr>Workshop</vt:lpstr>
      <vt:lpstr>Rammeverk i praksis</vt:lpstr>
      <vt:lpstr>Spring Boot</vt:lpstr>
      <vt:lpstr>PowerPoint Presentation</vt:lpstr>
      <vt:lpstr>La oss grave i litt kode</vt:lpstr>
      <vt:lpstr>Ktor</vt:lpstr>
      <vt:lpstr>PowerPoint Presentation</vt:lpstr>
      <vt:lpstr>La oss grave i litt kode </vt:lpstr>
      <vt:lpstr>Workshop</vt:lpstr>
      <vt:lpstr>Oppsummering</vt:lpstr>
      <vt:lpstr>Nettverk</vt:lpstr>
      <vt:lpstr>Arkitektur</vt:lpstr>
      <vt:lpstr>Kodekvalitet</vt:lpstr>
      <vt:lpstr>Data</vt:lpstr>
      <vt:lpstr>API</vt:lpstr>
      <vt:lpstr>Testing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137</cp:revision>
  <dcterms:created xsi:type="dcterms:W3CDTF">2022-12-13T20:30:11Z</dcterms:created>
  <dcterms:modified xsi:type="dcterms:W3CDTF">2023-08-27T19:30:22Z</dcterms:modified>
</cp:coreProperties>
</file>